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media/image16.jpg" ContentType="image/jpg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8" r:id="rId2"/>
    <p:sldId id="259" r:id="rId3"/>
  </p:sldIdLst>
  <p:sldSz cx="7559675" cy="10691813"/>
  <p:notesSz cx="7034213" cy="10164763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EE6FA"/>
    <a:srgbClr val="531D25"/>
    <a:srgbClr val="D731D3"/>
    <a:srgbClr val="FF66FF"/>
    <a:srgbClr val="F6AF9D"/>
    <a:srgbClr val="F6DDC2"/>
    <a:srgbClr val="1F1F70"/>
    <a:srgbClr val="852F3B"/>
    <a:srgbClr val="C91730"/>
    <a:srgbClr val="C16C5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84E427A-3D55-4303-BF80-6455036E1DE7}" styleName="テーマ スタイル 1 - アクセント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53" d="100"/>
          <a:sy n="53" d="100"/>
        </p:scale>
        <p:origin x="2606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jpg"/><Relationship Id="rId4" Type="http://schemas.openxmlformats.org/officeDocument/2006/relationships/image" Target="../media/image3.jp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8.jpg"/><Relationship Id="rId4" Type="http://schemas.openxmlformats.org/officeDocument/2006/relationships/image" Target="../media/image7.jp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2.jpg"/><Relationship Id="rId4" Type="http://schemas.openxmlformats.org/officeDocument/2006/relationships/image" Target="../media/image11.JP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図プレースホルダー 12"/>
          <p:cNvSpPr>
            <a:spLocks noGrp="1"/>
          </p:cNvSpPr>
          <p:nvPr>
            <p:ph type="pic" sz="quarter" idx="10" hasCustomPrompt="1"/>
          </p:nvPr>
        </p:nvSpPr>
        <p:spPr>
          <a:xfrm>
            <a:off x="0" y="-6349"/>
            <a:ext cx="5120108" cy="3849108"/>
          </a:xfrm>
          <a:custGeom>
            <a:avLst/>
            <a:gdLst>
              <a:gd name="connsiteX0" fmla="*/ 0 w 5120108"/>
              <a:gd name="connsiteY0" fmla="*/ 0 h 3849108"/>
              <a:gd name="connsiteX1" fmla="*/ 5120108 w 5120108"/>
              <a:gd name="connsiteY1" fmla="*/ 0 h 3849108"/>
              <a:gd name="connsiteX2" fmla="*/ 5120108 w 5120108"/>
              <a:gd name="connsiteY2" fmla="*/ 3849108 h 3849108"/>
              <a:gd name="connsiteX3" fmla="*/ 0 w 5120108"/>
              <a:gd name="connsiteY3" fmla="*/ 3849108 h 38491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120108" h="3849108">
                <a:moveTo>
                  <a:pt x="0" y="0"/>
                </a:moveTo>
                <a:lnTo>
                  <a:pt x="5120108" y="0"/>
                </a:lnTo>
                <a:lnTo>
                  <a:pt x="5120108" y="3849108"/>
                </a:lnTo>
                <a:lnTo>
                  <a:pt x="0" y="3849108"/>
                </a:lnTo>
                <a:close/>
              </a:path>
            </a:pathLst>
          </a:custGeom>
          <a:blipFill dpi="0" rotWithShape="1">
            <a:blip r:embed="rId2"/>
            <a:srcRect/>
            <a:tile tx="0" ty="0" sx="100000" sy="100000" flip="none" algn="ctr"/>
          </a:blipFill>
        </p:spPr>
        <p:txBody>
          <a:bodyPr wrap="square" tIns="1476000">
            <a:noAutofit/>
          </a:bodyPr>
          <a:lstStyle>
            <a:lvl1pPr marL="0" indent="0" algn="ctr">
              <a:buNone/>
              <a:defRPr sz="140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defRPr>
            </a:lvl1pPr>
          </a:lstStyle>
          <a:p>
            <a:r>
              <a:rPr kumimoji="1" lang="ja-JP" altLang="en-US" dirty="0"/>
              <a:t>写真を追加する</a:t>
            </a:r>
          </a:p>
        </p:txBody>
      </p:sp>
      <p:sp>
        <p:nvSpPr>
          <p:cNvPr id="16" name="図プレースホルダー 15"/>
          <p:cNvSpPr>
            <a:spLocks noGrp="1"/>
          </p:cNvSpPr>
          <p:nvPr>
            <p:ph type="pic" sz="quarter" idx="11" hasCustomPrompt="1"/>
          </p:nvPr>
        </p:nvSpPr>
        <p:spPr>
          <a:xfrm>
            <a:off x="241300" y="7146847"/>
            <a:ext cx="2251075" cy="1692275"/>
          </a:xfrm>
          <a:custGeom>
            <a:avLst/>
            <a:gdLst>
              <a:gd name="connsiteX0" fmla="*/ 0 w 2251075"/>
              <a:gd name="connsiteY0" fmla="*/ 0 h 1692275"/>
              <a:gd name="connsiteX1" fmla="*/ 2251075 w 2251075"/>
              <a:gd name="connsiteY1" fmla="*/ 0 h 1692275"/>
              <a:gd name="connsiteX2" fmla="*/ 2251075 w 2251075"/>
              <a:gd name="connsiteY2" fmla="*/ 1692275 h 1692275"/>
              <a:gd name="connsiteX3" fmla="*/ 0 w 2251075"/>
              <a:gd name="connsiteY3" fmla="*/ 1692275 h 16922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251075" h="1692275">
                <a:moveTo>
                  <a:pt x="0" y="0"/>
                </a:moveTo>
                <a:lnTo>
                  <a:pt x="2251075" y="0"/>
                </a:lnTo>
                <a:lnTo>
                  <a:pt x="2251075" y="1692275"/>
                </a:lnTo>
                <a:lnTo>
                  <a:pt x="0" y="1692275"/>
                </a:lnTo>
                <a:close/>
              </a:path>
            </a:pathLst>
          </a:custGeom>
          <a:blipFill dpi="0" rotWithShape="1">
            <a:blip r:embed="rId3"/>
            <a:srcRect/>
            <a:tile tx="0" ty="0" sx="100000" sy="100000" flip="none" algn="ctr"/>
          </a:blipFill>
        </p:spPr>
        <p:txBody>
          <a:bodyPr wrap="square" tIns="396000">
            <a:noAutofit/>
          </a:bodyPr>
          <a:lstStyle>
            <a:lvl1pPr marL="0" indent="0" algn="ctr">
              <a:buNone/>
              <a:defRPr sz="140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defRPr>
            </a:lvl1pPr>
          </a:lstStyle>
          <a:p>
            <a:r>
              <a:rPr kumimoji="1" lang="ja-JP" altLang="en-US" dirty="0"/>
              <a:t>写真を追加する</a:t>
            </a:r>
          </a:p>
        </p:txBody>
      </p:sp>
      <p:sp>
        <p:nvSpPr>
          <p:cNvPr id="18" name="図プレースホルダー 17"/>
          <p:cNvSpPr>
            <a:spLocks noGrp="1"/>
          </p:cNvSpPr>
          <p:nvPr>
            <p:ph type="pic" sz="quarter" idx="12" hasCustomPrompt="1"/>
          </p:nvPr>
        </p:nvSpPr>
        <p:spPr>
          <a:xfrm>
            <a:off x="2654300" y="7146847"/>
            <a:ext cx="2251075" cy="1692275"/>
          </a:xfrm>
          <a:custGeom>
            <a:avLst/>
            <a:gdLst>
              <a:gd name="connsiteX0" fmla="*/ 0 w 2251075"/>
              <a:gd name="connsiteY0" fmla="*/ 0 h 1692275"/>
              <a:gd name="connsiteX1" fmla="*/ 2251075 w 2251075"/>
              <a:gd name="connsiteY1" fmla="*/ 0 h 1692275"/>
              <a:gd name="connsiteX2" fmla="*/ 2251075 w 2251075"/>
              <a:gd name="connsiteY2" fmla="*/ 1692275 h 1692275"/>
              <a:gd name="connsiteX3" fmla="*/ 0 w 2251075"/>
              <a:gd name="connsiteY3" fmla="*/ 1692275 h 16922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251075" h="1692275">
                <a:moveTo>
                  <a:pt x="0" y="0"/>
                </a:moveTo>
                <a:lnTo>
                  <a:pt x="2251075" y="0"/>
                </a:lnTo>
                <a:lnTo>
                  <a:pt x="2251075" y="1692275"/>
                </a:lnTo>
                <a:lnTo>
                  <a:pt x="0" y="1692275"/>
                </a:lnTo>
                <a:close/>
              </a:path>
            </a:pathLst>
          </a:custGeom>
          <a:blipFill dpi="0" rotWithShape="1">
            <a:blip r:embed="rId4"/>
            <a:srcRect/>
            <a:tile tx="0" ty="0" sx="100000" sy="100000" flip="none" algn="tl"/>
          </a:blipFill>
        </p:spPr>
        <p:txBody>
          <a:bodyPr wrap="square" tIns="396000">
            <a:noAutofit/>
          </a:bodyPr>
          <a:lstStyle>
            <a:lvl1pPr marL="0" indent="0" algn="ctr">
              <a:buNone/>
              <a:defRPr sz="140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defRPr>
            </a:lvl1pPr>
          </a:lstStyle>
          <a:p>
            <a:r>
              <a:rPr kumimoji="1" lang="ja-JP" altLang="en-US" dirty="0"/>
              <a:t>写真を追加する</a:t>
            </a:r>
          </a:p>
        </p:txBody>
      </p:sp>
      <p:sp>
        <p:nvSpPr>
          <p:cNvPr id="19" name="図プレースホルダー 18"/>
          <p:cNvSpPr>
            <a:spLocks noGrp="1"/>
          </p:cNvSpPr>
          <p:nvPr>
            <p:ph type="pic" sz="quarter" idx="13" hasCustomPrompt="1"/>
          </p:nvPr>
        </p:nvSpPr>
        <p:spPr>
          <a:xfrm>
            <a:off x="5067300" y="7146847"/>
            <a:ext cx="2251075" cy="1692275"/>
          </a:xfrm>
          <a:custGeom>
            <a:avLst/>
            <a:gdLst>
              <a:gd name="connsiteX0" fmla="*/ 0 w 2251075"/>
              <a:gd name="connsiteY0" fmla="*/ 0 h 1692275"/>
              <a:gd name="connsiteX1" fmla="*/ 2251075 w 2251075"/>
              <a:gd name="connsiteY1" fmla="*/ 0 h 1692275"/>
              <a:gd name="connsiteX2" fmla="*/ 2251075 w 2251075"/>
              <a:gd name="connsiteY2" fmla="*/ 1692275 h 1692275"/>
              <a:gd name="connsiteX3" fmla="*/ 0 w 2251075"/>
              <a:gd name="connsiteY3" fmla="*/ 1692275 h 16922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251075" h="1692275">
                <a:moveTo>
                  <a:pt x="0" y="0"/>
                </a:moveTo>
                <a:lnTo>
                  <a:pt x="2251075" y="0"/>
                </a:lnTo>
                <a:lnTo>
                  <a:pt x="2251075" y="1692275"/>
                </a:lnTo>
                <a:lnTo>
                  <a:pt x="0" y="1692275"/>
                </a:lnTo>
                <a:close/>
              </a:path>
            </a:pathLst>
          </a:custGeom>
          <a:blipFill dpi="0" rotWithShape="1">
            <a:blip r:embed="rId5"/>
            <a:srcRect/>
            <a:tile tx="0" ty="0" sx="100000" sy="100000" flip="none" algn="tl"/>
          </a:blipFill>
        </p:spPr>
        <p:txBody>
          <a:bodyPr wrap="square" tIns="396000">
            <a:noAutofit/>
          </a:bodyPr>
          <a:lstStyle>
            <a:lvl1pPr marL="0" indent="0" algn="ctr">
              <a:buNone/>
              <a:defRPr sz="140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defRPr>
            </a:lvl1pPr>
          </a:lstStyle>
          <a:p>
            <a:r>
              <a:rPr kumimoji="1" lang="ja-JP" altLang="en-US" dirty="0"/>
              <a:t>写真を追加する</a:t>
            </a:r>
          </a:p>
        </p:txBody>
      </p:sp>
    </p:spTree>
    <p:extLst>
      <p:ext uri="{BB962C8B-B14F-4D97-AF65-F5344CB8AC3E}">
        <p14:creationId xmlns:p14="http://schemas.microsoft.com/office/powerpoint/2010/main" val="10181174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図プレースホルダー 12"/>
          <p:cNvSpPr>
            <a:spLocks noGrp="1"/>
          </p:cNvSpPr>
          <p:nvPr>
            <p:ph type="pic" sz="quarter" idx="10" hasCustomPrompt="1"/>
          </p:nvPr>
        </p:nvSpPr>
        <p:spPr>
          <a:xfrm>
            <a:off x="3079751" y="1392073"/>
            <a:ext cx="4479925" cy="3784027"/>
          </a:xfrm>
          <a:custGeom>
            <a:avLst/>
            <a:gdLst>
              <a:gd name="connsiteX0" fmla="*/ 0 w 4479925"/>
              <a:gd name="connsiteY0" fmla="*/ 0 h 3784027"/>
              <a:gd name="connsiteX1" fmla="*/ 4479925 w 4479925"/>
              <a:gd name="connsiteY1" fmla="*/ 0 h 3784027"/>
              <a:gd name="connsiteX2" fmla="*/ 4479925 w 4479925"/>
              <a:gd name="connsiteY2" fmla="*/ 3784027 h 3784027"/>
              <a:gd name="connsiteX3" fmla="*/ 0 w 4479925"/>
              <a:gd name="connsiteY3" fmla="*/ 3784027 h 37840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479925" h="3784027">
                <a:moveTo>
                  <a:pt x="0" y="0"/>
                </a:moveTo>
                <a:lnTo>
                  <a:pt x="4479925" y="0"/>
                </a:lnTo>
                <a:lnTo>
                  <a:pt x="4479925" y="3784027"/>
                </a:lnTo>
                <a:lnTo>
                  <a:pt x="0" y="3784027"/>
                </a:lnTo>
                <a:close/>
              </a:path>
            </a:pathLst>
          </a:custGeom>
          <a:blipFill dpi="0" rotWithShape="1">
            <a:blip r:embed="rId2"/>
            <a:srcRect/>
            <a:tile tx="0" ty="0" sx="100000" sy="100000" flip="none" algn="ctr"/>
          </a:blipFill>
        </p:spPr>
        <p:txBody>
          <a:bodyPr wrap="square" tIns="1296000">
            <a:noAutofit/>
          </a:bodyPr>
          <a:lstStyle>
            <a:lvl1pPr marL="0" indent="0" algn="ctr">
              <a:buNone/>
              <a:defRPr sz="160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defRPr>
            </a:lvl1pPr>
          </a:lstStyle>
          <a:p>
            <a:r>
              <a:rPr kumimoji="1" lang="ja-JP" altLang="en-US" dirty="0"/>
              <a:t>写真を追加する</a:t>
            </a:r>
          </a:p>
        </p:txBody>
      </p:sp>
      <p:sp>
        <p:nvSpPr>
          <p:cNvPr id="16" name="図プレースホルダー 15"/>
          <p:cNvSpPr>
            <a:spLocks noGrp="1"/>
          </p:cNvSpPr>
          <p:nvPr>
            <p:ph type="pic" sz="quarter" idx="11" hasCustomPrompt="1"/>
          </p:nvPr>
        </p:nvSpPr>
        <p:spPr>
          <a:xfrm>
            <a:off x="0" y="1392073"/>
            <a:ext cx="3079750" cy="1892828"/>
          </a:xfrm>
          <a:custGeom>
            <a:avLst/>
            <a:gdLst>
              <a:gd name="connsiteX0" fmla="*/ 0 w 3079750"/>
              <a:gd name="connsiteY0" fmla="*/ 0 h 1892828"/>
              <a:gd name="connsiteX1" fmla="*/ 3079750 w 3079750"/>
              <a:gd name="connsiteY1" fmla="*/ 0 h 1892828"/>
              <a:gd name="connsiteX2" fmla="*/ 3079750 w 3079750"/>
              <a:gd name="connsiteY2" fmla="*/ 1892828 h 1892828"/>
              <a:gd name="connsiteX3" fmla="*/ 0 w 3079750"/>
              <a:gd name="connsiteY3" fmla="*/ 1892828 h 18928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079750" h="1892828">
                <a:moveTo>
                  <a:pt x="0" y="0"/>
                </a:moveTo>
                <a:lnTo>
                  <a:pt x="3079750" y="0"/>
                </a:lnTo>
                <a:lnTo>
                  <a:pt x="3079750" y="1892828"/>
                </a:lnTo>
                <a:lnTo>
                  <a:pt x="0" y="1892828"/>
                </a:lnTo>
                <a:close/>
              </a:path>
            </a:pathLst>
          </a:custGeom>
          <a:blipFill dpi="0" rotWithShape="1">
            <a:blip r:embed="rId3"/>
            <a:srcRect/>
            <a:tile tx="0" ty="0" sx="100000" sy="100000" flip="none" algn="ctr"/>
          </a:blipFill>
        </p:spPr>
        <p:txBody>
          <a:bodyPr wrap="square" tIns="540000">
            <a:noAutofit/>
          </a:bodyPr>
          <a:lstStyle>
            <a:lvl1pPr marL="0" indent="0" algn="ctr">
              <a:buNone/>
              <a:defRPr sz="140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defRPr>
            </a:lvl1pPr>
          </a:lstStyle>
          <a:p>
            <a:r>
              <a:rPr kumimoji="1" lang="ja-JP" altLang="en-US" dirty="0"/>
              <a:t>写真を追加する</a:t>
            </a:r>
          </a:p>
        </p:txBody>
      </p:sp>
      <p:sp>
        <p:nvSpPr>
          <p:cNvPr id="17" name="図プレースホルダー 16"/>
          <p:cNvSpPr>
            <a:spLocks noGrp="1"/>
          </p:cNvSpPr>
          <p:nvPr>
            <p:ph type="pic" sz="quarter" idx="12" hasCustomPrompt="1"/>
          </p:nvPr>
        </p:nvSpPr>
        <p:spPr>
          <a:xfrm>
            <a:off x="0" y="3282458"/>
            <a:ext cx="3079750" cy="1892828"/>
          </a:xfrm>
          <a:custGeom>
            <a:avLst/>
            <a:gdLst>
              <a:gd name="connsiteX0" fmla="*/ 0 w 3079750"/>
              <a:gd name="connsiteY0" fmla="*/ 0 h 1892828"/>
              <a:gd name="connsiteX1" fmla="*/ 3079750 w 3079750"/>
              <a:gd name="connsiteY1" fmla="*/ 0 h 1892828"/>
              <a:gd name="connsiteX2" fmla="*/ 3079750 w 3079750"/>
              <a:gd name="connsiteY2" fmla="*/ 1892828 h 1892828"/>
              <a:gd name="connsiteX3" fmla="*/ 0 w 3079750"/>
              <a:gd name="connsiteY3" fmla="*/ 1892828 h 18928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079750" h="1892828">
                <a:moveTo>
                  <a:pt x="0" y="0"/>
                </a:moveTo>
                <a:lnTo>
                  <a:pt x="3079750" y="0"/>
                </a:lnTo>
                <a:lnTo>
                  <a:pt x="3079750" y="1892828"/>
                </a:lnTo>
                <a:lnTo>
                  <a:pt x="0" y="1892828"/>
                </a:lnTo>
                <a:close/>
              </a:path>
            </a:pathLst>
          </a:custGeom>
          <a:blipFill dpi="0" rotWithShape="1">
            <a:blip r:embed="rId4"/>
            <a:srcRect/>
            <a:tile tx="0" ty="0" sx="100000" sy="100000" flip="none" algn="ctr"/>
          </a:blipFill>
        </p:spPr>
        <p:txBody>
          <a:bodyPr wrap="square" tIns="540000">
            <a:noAutofit/>
          </a:bodyPr>
          <a:lstStyle>
            <a:lvl1pPr marL="0" indent="0" algn="ctr">
              <a:buNone/>
              <a:defRPr sz="140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defRPr>
            </a:lvl1pPr>
          </a:lstStyle>
          <a:p>
            <a:r>
              <a:rPr kumimoji="1" lang="ja-JP" altLang="en-US" dirty="0"/>
              <a:t>写真を追加する</a:t>
            </a:r>
          </a:p>
        </p:txBody>
      </p:sp>
      <p:sp>
        <p:nvSpPr>
          <p:cNvPr id="10" name="図プレースホルダー 9"/>
          <p:cNvSpPr>
            <a:spLocks noGrp="1"/>
          </p:cNvSpPr>
          <p:nvPr>
            <p:ph type="pic" sz="quarter" idx="13" hasCustomPrompt="1"/>
          </p:nvPr>
        </p:nvSpPr>
        <p:spPr>
          <a:xfrm>
            <a:off x="4505326" y="9112530"/>
            <a:ext cx="3054350" cy="1579284"/>
          </a:xfrm>
          <a:custGeom>
            <a:avLst/>
            <a:gdLst>
              <a:gd name="connsiteX0" fmla="*/ 0 w 3054350"/>
              <a:gd name="connsiteY0" fmla="*/ 0 h 1579284"/>
              <a:gd name="connsiteX1" fmla="*/ 3054350 w 3054350"/>
              <a:gd name="connsiteY1" fmla="*/ 0 h 1579284"/>
              <a:gd name="connsiteX2" fmla="*/ 3054350 w 3054350"/>
              <a:gd name="connsiteY2" fmla="*/ 1579284 h 1579284"/>
              <a:gd name="connsiteX3" fmla="*/ 0 w 3054350"/>
              <a:gd name="connsiteY3" fmla="*/ 1579284 h 15792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054350" h="1579284">
                <a:moveTo>
                  <a:pt x="0" y="0"/>
                </a:moveTo>
                <a:lnTo>
                  <a:pt x="3054350" y="0"/>
                </a:lnTo>
                <a:lnTo>
                  <a:pt x="3054350" y="1579284"/>
                </a:lnTo>
                <a:lnTo>
                  <a:pt x="0" y="1579284"/>
                </a:lnTo>
                <a:close/>
              </a:path>
            </a:pathLst>
          </a:custGeom>
          <a:blipFill dpi="0" rotWithShape="1">
            <a:blip r:embed="rId5"/>
            <a:srcRect/>
            <a:tile tx="0" ty="0" sx="100000" sy="100000" flip="none" algn="tl"/>
          </a:blipFill>
        </p:spPr>
        <p:txBody>
          <a:bodyPr wrap="square" tIns="324000">
            <a:noAutofit/>
          </a:bodyPr>
          <a:lstStyle>
            <a:lvl1pPr marL="0" indent="0" algn="ctr">
              <a:buNone/>
              <a:defRPr sz="140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defRPr>
            </a:lvl1pPr>
          </a:lstStyle>
          <a:p>
            <a:r>
              <a:rPr kumimoji="1" lang="ja-JP" altLang="en-US" dirty="0"/>
              <a:t>写真を追加する</a:t>
            </a:r>
          </a:p>
        </p:txBody>
      </p:sp>
    </p:spTree>
    <p:extLst>
      <p:ext uri="{BB962C8B-B14F-4D97-AF65-F5344CB8AC3E}">
        <p14:creationId xmlns:p14="http://schemas.microsoft.com/office/powerpoint/2010/main" val="38217388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図プレースホルダー 11"/>
          <p:cNvSpPr>
            <a:spLocks noGrp="1"/>
          </p:cNvSpPr>
          <p:nvPr>
            <p:ph type="pic" sz="quarter" idx="10" hasCustomPrompt="1"/>
          </p:nvPr>
        </p:nvSpPr>
        <p:spPr>
          <a:xfrm>
            <a:off x="3422651" y="1588"/>
            <a:ext cx="4137025" cy="4279900"/>
          </a:xfrm>
          <a:custGeom>
            <a:avLst/>
            <a:gdLst>
              <a:gd name="connsiteX0" fmla="*/ 739775 w 4137025"/>
              <a:gd name="connsiteY0" fmla="*/ 0 h 4279900"/>
              <a:gd name="connsiteX1" fmla="*/ 4137025 w 4137025"/>
              <a:gd name="connsiteY1" fmla="*/ 0 h 4279900"/>
              <a:gd name="connsiteX2" fmla="*/ 4137025 w 4137025"/>
              <a:gd name="connsiteY2" fmla="*/ 3676650 h 4279900"/>
              <a:gd name="connsiteX3" fmla="*/ 4054475 w 4137025"/>
              <a:gd name="connsiteY3" fmla="*/ 3743325 h 4279900"/>
              <a:gd name="connsiteX4" fmla="*/ 3968750 w 4137025"/>
              <a:gd name="connsiteY4" fmla="*/ 3810000 h 4279900"/>
              <a:gd name="connsiteX5" fmla="*/ 3879850 w 4137025"/>
              <a:gd name="connsiteY5" fmla="*/ 3870325 h 4279900"/>
              <a:gd name="connsiteX6" fmla="*/ 3784600 w 4137025"/>
              <a:gd name="connsiteY6" fmla="*/ 3930650 h 4279900"/>
              <a:gd name="connsiteX7" fmla="*/ 3692525 w 4137025"/>
              <a:gd name="connsiteY7" fmla="*/ 3984625 h 4279900"/>
              <a:gd name="connsiteX8" fmla="*/ 3594100 w 4137025"/>
              <a:gd name="connsiteY8" fmla="*/ 4032250 h 4279900"/>
              <a:gd name="connsiteX9" fmla="*/ 3492500 w 4137025"/>
              <a:gd name="connsiteY9" fmla="*/ 4079875 h 4279900"/>
              <a:gd name="connsiteX10" fmla="*/ 3390900 w 4137025"/>
              <a:gd name="connsiteY10" fmla="*/ 4121150 h 4279900"/>
              <a:gd name="connsiteX11" fmla="*/ 3286125 w 4137025"/>
              <a:gd name="connsiteY11" fmla="*/ 4156075 h 4279900"/>
              <a:gd name="connsiteX12" fmla="*/ 3181350 w 4137025"/>
              <a:gd name="connsiteY12" fmla="*/ 4187825 h 4279900"/>
              <a:gd name="connsiteX13" fmla="*/ 3073400 w 4137025"/>
              <a:gd name="connsiteY13" fmla="*/ 4216400 h 4279900"/>
              <a:gd name="connsiteX14" fmla="*/ 2962275 w 4137025"/>
              <a:gd name="connsiteY14" fmla="*/ 4238625 h 4279900"/>
              <a:gd name="connsiteX15" fmla="*/ 2851150 w 4137025"/>
              <a:gd name="connsiteY15" fmla="*/ 4257675 h 4279900"/>
              <a:gd name="connsiteX16" fmla="*/ 2736850 w 4137025"/>
              <a:gd name="connsiteY16" fmla="*/ 4270375 h 4279900"/>
              <a:gd name="connsiteX17" fmla="*/ 2622550 w 4137025"/>
              <a:gd name="connsiteY17" fmla="*/ 4279900 h 4279900"/>
              <a:gd name="connsiteX18" fmla="*/ 2505075 w 4137025"/>
              <a:gd name="connsiteY18" fmla="*/ 4279900 h 4279900"/>
              <a:gd name="connsiteX19" fmla="*/ 2378075 w 4137025"/>
              <a:gd name="connsiteY19" fmla="*/ 4276725 h 4279900"/>
              <a:gd name="connsiteX20" fmla="*/ 2251075 w 4137025"/>
              <a:gd name="connsiteY20" fmla="*/ 4267200 h 4279900"/>
              <a:gd name="connsiteX21" fmla="*/ 2124075 w 4137025"/>
              <a:gd name="connsiteY21" fmla="*/ 4251325 h 4279900"/>
              <a:gd name="connsiteX22" fmla="*/ 2000250 w 4137025"/>
              <a:gd name="connsiteY22" fmla="*/ 4229100 h 4279900"/>
              <a:gd name="connsiteX23" fmla="*/ 1879600 w 4137025"/>
              <a:gd name="connsiteY23" fmla="*/ 4203700 h 4279900"/>
              <a:gd name="connsiteX24" fmla="*/ 1762125 w 4137025"/>
              <a:gd name="connsiteY24" fmla="*/ 4168775 h 4279900"/>
              <a:gd name="connsiteX25" fmla="*/ 1644650 w 4137025"/>
              <a:gd name="connsiteY25" fmla="*/ 4130675 h 4279900"/>
              <a:gd name="connsiteX26" fmla="*/ 1530350 w 4137025"/>
              <a:gd name="connsiteY26" fmla="*/ 4083050 h 4279900"/>
              <a:gd name="connsiteX27" fmla="*/ 1419225 w 4137025"/>
              <a:gd name="connsiteY27" fmla="*/ 4035425 h 4279900"/>
              <a:gd name="connsiteX28" fmla="*/ 1311275 w 4137025"/>
              <a:gd name="connsiteY28" fmla="*/ 3978275 h 4279900"/>
              <a:gd name="connsiteX29" fmla="*/ 1206500 w 4137025"/>
              <a:gd name="connsiteY29" fmla="*/ 3917950 h 4279900"/>
              <a:gd name="connsiteX30" fmla="*/ 1104900 w 4137025"/>
              <a:gd name="connsiteY30" fmla="*/ 3854450 h 4279900"/>
              <a:gd name="connsiteX31" fmla="*/ 1006475 w 4137025"/>
              <a:gd name="connsiteY31" fmla="*/ 3784600 h 4279900"/>
              <a:gd name="connsiteX32" fmla="*/ 911225 w 4137025"/>
              <a:gd name="connsiteY32" fmla="*/ 3708400 h 4279900"/>
              <a:gd name="connsiteX33" fmla="*/ 822325 w 4137025"/>
              <a:gd name="connsiteY33" fmla="*/ 3632200 h 4279900"/>
              <a:gd name="connsiteX34" fmla="*/ 733425 w 4137025"/>
              <a:gd name="connsiteY34" fmla="*/ 3546475 h 4279900"/>
              <a:gd name="connsiteX35" fmla="*/ 650875 w 4137025"/>
              <a:gd name="connsiteY35" fmla="*/ 3460750 h 4279900"/>
              <a:gd name="connsiteX36" fmla="*/ 574675 w 4137025"/>
              <a:gd name="connsiteY36" fmla="*/ 3368675 h 4279900"/>
              <a:gd name="connsiteX37" fmla="*/ 498475 w 4137025"/>
              <a:gd name="connsiteY37" fmla="*/ 3276600 h 4279900"/>
              <a:gd name="connsiteX38" fmla="*/ 428625 w 4137025"/>
              <a:gd name="connsiteY38" fmla="*/ 3178175 h 4279900"/>
              <a:gd name="connsiteX39" fmla="*/ 365125 w 4137025"/>
              <a:gd name="connsiteY39" fmla="*/ 3076575 h 4279900"/>
              <a:gd name="connsiteX40" fmla="*/ 304800 w 4137025"/>
              <a:gd name="connsiteY40" fmla="*/ 2971800 h 4279900"/>
              <a:gd name="connsiteX41" fmla="*/ 247650 w 4137025"/>
              <a:gd name="connsiteY41" fmla="*/ 2863850 h 4279900"/>
              <a:gd name="connsiteX42" fmla="*/ 196850 w 4137025"/>
              <a:gd name="connsiteY42" fmla="*/ 2752725 h 4279900"/>
              <a:gd name="connsiteX43" fmla="*/ 152400 w 4137025"/>
              <a:gd name="connsiteY43" fmla="*/ 2638425 h 4279900"/>
              <a:gd name="connsiteX44" fmla="*/ 114300 w 4137025"/>
              <a:gd name="connsiteY44" fmla="*/ 2520950 h 4279900"/>
              <a:gd name="connsiteX45" fmla="*/ 79375 w 4137025"/>
              <a:gd name="connsiteY45" fmla="*/ 2403475 h 4279900"/>
              <a:gd name="connsiteX46" fmla="*/ 50800 w 4137025"/>
              <a:gd name="connsiteY46" fmla="*/ 2282825 h 4279900"/>
              <a:gd name="connsiteX47" fmla="*/ 31750 w 4137025"/>
              <a:gd name="connsiteY47" fmla="*/ 2159000 h 4279900"/>
              <a:gd name="connsiteX48" fmla="*/ 15875 w 4137025"/>
              <a:gd name="connsiteY48" fmla="*/ 2032000 h 4279900"/>
              <a:gd name="connsiteX49" fmla="*/ 3175 w 4137025"/>
              <a:gd name="connsiteY49" fmla="*/ 1905000 h 4279900"/>
              <a:gd name="connsiteX50" fmla="*/ 0 w 4137025"/>
              <a:gd name="connsiteY50" fmla="*/ 1778000 h 4279900"/>
              <a:gd name="connsiteX51" fmla="*/ 3175 w 4137025"/>
              <a:gd name="connsiteY51" fmla="*/ 1647825 h 4279900"/>
              <a:gd name="connsiteX52" fmla="*/ 15875 w 4137025"/>
              <a:gd name="connsiteY52" fmla="*/ 1520825 h 4279900"/>
              <a:gd name="connsiteX53" fmla="*/ 31750 w 4137025"/>
              <a:gd name="connsiteY53" fmla="*/ 1393825 h 4279900"/>
              <a:gd name="connsiteX54" fmla="*/ 53975 w 4137025"/>
              <a:gd name="connsiteY54" fmla="*/ 1270000 h 4279900"/>
              <a:gd name="connsiteX55" fmla="*/ 79375 w 4137025"/>
              <a:gd name="connsiteY55" fmla="*/ 1149350 h 4279900"/>
              <a:gd name="connsiteX56" fmla="*/ 114300 w 4137025"/>
              <a:gd name="connsiteY56" fmla="*/ 1028700 h 4279900"/>
              <a:gd name="connsiteX57" fmla="*/ 155575 w 4137025"/>
              <a:gd name="connsiteY57" fmla="*/ 914400 h 4279900"/>
              <a:gd name="connsiteX58" fmla="*/ 200025 w 4137025"/>
              <a:gd name="connsiteY58" fmla="*/ 800100 h 4279900"/>
              <a:gd name="connsiteX59" fmla="*/ 250825 w 4137025"/>
              <a:gd name="connsiteY59" fmla="*/ 688975 h 4279900"/>
              <a:gd name="connsiteX60" fmla="*/ 304800 w 4137025"/>
              <a:gd name="connsiteY60" fmla="*/ 581025 h 4279900"/>
              <a:gd name="connsiteX61" fmla="*/ 365125 w 4137025"/>
              <a:gd name="connsiteY61" fmla="*/ 473075 h 4279900"/>
              <a:gd name="connsiteX62" fmla="*/ 431800 w 4137025"/>
              <a:gd name="connsiteY62" fmla="*/ 371475 h 4279900"/>
              <a:gd name="connsiteX63" fmla="*/ 501650 w 4137025"/>
              <a:gd name="connsiteY63" fmla="*/ 273050 h 4279900"/>
              <a:gd name="connsiteX64" fmla="*/ 577850 w 4137025"/>
              <a:gd name="connsiteY64" fmla="*/ 180975 h 4279900"/>
              <a:gd name="connsiteX65" fmla="*/ 657225 w 4137025"/>
              <a:gd name="connsiteY65" fmla="*/ 88900 h 42799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</a:cxnLst>
            <a:rect l="l" t="t" r="r" b="b"/>
            <a:pathLst>
              <a:path w="4137025" h="4279900">
                <a:moveTo>
                  <a:pt x="739775" y="0"/>
                </a:moveTo>
                <a:lnTo>
                  <a:pt x="4137025" y="0"/>
                </a:lnTo>
                <a:lnTo>
                  <a:pt x="4137025" y="3676650"/>
                </a:lnTo>
                <a:lnTo>
                  <a:pt x="4054475" y="3743325"/>
                </a:lnTo>
                <a:lnTo>
                  <a:pt x="3968750" y="3810000"/>
                </a:lnTo>
                <a:lnTo>
                  <a:pt x="3879850" y="3870325"/>
                </a:lnTo>
                <a:lnTo>
                  <a:pt x="3784600" y="3930650"/>
                </a:lnTo>
                <a:lnTo>
                  <a:pt x="3692525" y="3984625"/>
                </a:lnTo>
                <a:lnTo>
                  <a:pt x="3594100" y="4032250"/>
                </a:lnTo>
                <a:lnTo>
                  <a:pt x="3492500" y="4079875"/>
                </a:lnTo>
                <a:lnTo>
                  <a:pt x="3390900" y="4121150"/>
                </a:lnTo>
                <a:lnTo>
                  <a:pt x="3286125" y="4156075"/>
                </a:lnTo>
                <a:lnTo>
                  <a:pt x="3181350" y="4187825"/>
                </a:lnTo>
                <a:lnTo>
                  <a:pt x="3073400" y="4216400"/>
                </a:lnTo>
                <a:lnTo>
                  <a:pt x="2962275" y="4238625"/>
                </a:lnTo>
                <a:lnTo>
                  <a:pt x="2851150" y="4257675"/>
                </a:lnTo>
                <a:lnTo>
                  <a:pt x="2736850" y="4270375"/>
                </a:lnTo>
                <a:lnTo>
                  <a:pt x="2622550" y="4279900"/>
                </a:lnTo>
                <a:lnTo>
                  <a:pt x="2505075" y="4279900"/>
                </a:lnTo>
                <a:lnTo>
                  <a:pt x="2378075" y="4276725"/>
                </a:lnTo>
                <a:lnTo>
                  <a:pt x="2251075" y="4267200"/>
                </a:lnTo>
                <a:lnTo>
                  <a:pt x="2124075" y="4251325"/>
                </a:lnTo>
                <a:lnTo>
                  <a:pt x="2000250" y="4229100"/>
                </a:lnTo>
                <a:lnTo>
                  <a:pt x="1879600" y="4203700"/>
                </a:lnTo>
                <a:lnTo>
                  <a:pt x="1762125" y="4168775"/>
                </a:lnTo>
                <a:lnTo>
                  <a:pt x="1644650" y="4130675"/>
                </a:lnTo>
                <a:lnTo>
                  <a:pt x="1530350" y="4083050"/>
                </a:lnTo>
                <a:lnTo>
                  <a:pt x="1419225" y="4035425"/>
                </a:lnTo>
                <a:lnTo>
                  <a:pt x="1311275" y="3978275"/>
                </a:lnTo>
                <a:lnTo>
                  <a:pt x="1206500" y="3917950"/>
                </a:lnTo>
                <a:lnTo>
                  <a:pt x="1104900" y="3854450"/>
                </a:lnTo>
                <a:lnTo>
                  <a:pt x="1006475" y="3784600"/>
                </a:lnTo>
                <a:lnTo>
                  <a:pt x="911225" y="3708400"/>
                </a:lnTo>
                <a:lnTo>
                  <a:pt x="822325" y="3632200"/>
                </a:lnTo>
                <a:lnTo>
                  <a:pt x="733425" y="3546475"/>
                </a:lnTo>
                <a:lnTo>
                  <a:pt x="650875" y="3460750"/>
                </a:lnTo>
                <a:lnTo>
                  <a:pt x="574675" y="3368675"/>
                </a:lnTo>
                <a:lnTo>
                  <a:pt x="498475" y="3276600"/>
                </a:lnTo>
                <a:lnTo>
                  <a:pt x="428625" y="3178175"/>
                </a:lnTo>
                <a:lnTo>
                  <a:pt x="365125" y="3076575"/>
                </a:lnTo>
                <a:lnTo>
                  <a:pt x="304800" y="2971800"/>
                </a:lnTo>
                <a:lnTo>
                  <a:pt x="247650" y="2863850"/>
                </a:lnTo>
                <a:lnTo>
                  <a:pt x="196850" y="2752725"/>
                </a:lnTo>
                <a:lnTo>
                  <a:pt x="152400" y="2638425"/>
                </a:lnTo>
                <a:lnTo>
                  <a:pt x="114300" y="2520950"/>
                </a:lnTo>
                <a:lnTo>
                  <a:pt x="79375" y="2403475"/>
                </a:lnTo>
                <a:lnTo>
                  <a:pt x="50800" y="2282825"/>
                </a:lnTo>
                <a:lnTo>
                  <a:pt x="31750" y="2159000"/>
                </a:lnTo>
                <a:lnTo>
                  <a:pt x="15875" y="2032000"/>
                </a:lnTo>
                <a:lnTo>
                  <a:pt x="3175" y="1905000"/>
                </a:lnTo>
                <a:lnTo>
                  <a:pt x="0" y="1778000"/>
                </a:lnTo>
                <a:lnTo>
                  <a:pt x="3175" y="1647825"/>
                </a:lnTo>
                <a:lnTo>
                  <a:pt x="15875" y="1520825"/>
                </a:lnTo>
                <a:lnTo>
                  <a:pt x="31750" y="1393825"/>
                </a:lnTo>
                <a:lnTo>
                  <a:pt x="53975" y="1270000"/>
                </a:lnTo>
                <a:lnTo>
                  <a:pt x="79375" y="1149350"/>
                </a:lnTo>
                <a:lnTo>
                  <a:pt x="114300" y="1028700"/>
                </a:lnTo>
                <a:lnTo>
                  <a:pt x="155575" y="914400"/>
                </a:lnTo>
                <a:lnTo>
                  <a:pt x="200025" y="800100"/>
                </a:lnTo>
                <a:lnTo>
                  <a:pt x="250825" y="688975"/>
                </a:lnTo>
                <a:lnTo>
                  <a:pt x="304800" y="581025"/>
                </a:lnTo>
                <a:lnTo>
                  <a:pt x="365125" y="473075"/>
                </a:lnTo>
                <a:lnTo>
                  <a:pt x="431800" y="371475"/>
                </a:lnTo>
                <a:lnTo>
                  <a:pt x="501650" y="273050"/>
                </a:lnTo>
                <a:lnTo>
                  <a:pt x="577850" y="180975"/>
                </a:lnTo>
                <a:lnTo>
                  <a:pt x="657225" y="88900"/>
                </a:lnTo>
                <a:close/>
              </a:path>
            </a:pathLst>
          </a:custGeom>
          <a:blipFill dpi="0" rotWithShape="1">
            <a:blip r:embed="rId2"/>
            <a:srcRect/>
            <a:tile tx="0" ty="0" sx="100000" sy="100000" flip="none" algn="ctr"/>
          </a:blipFill>
        </p:spPr>
        <p:txBody>
          <a:bodyPr wrap="square" tIns="1656000">
            <a:noAutofit/>
          </a:bodyPr>
          <a:lstStyle>
            <a:lvl1pPr marL="0" indent="0" algn="ctr">
              <a:buNone/>
              <a:defRPr sz="160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defRPr>
            </a:lvl1pPr>
          </a:lstStyle>
          <a:p>
            <a:r>
              <a:rPr kumimoji="1" lang="ja-JP" altLang="en-US" dirty="0"/>
              <a:t>写真を追加する</a:t>
            </a:r>
          </a:p>
        </p:txBody>
      </p:sp>
      <p:sp>
        <p:nvSpPr>
          <p:cNvPr id="15" name="図プレースホルダー 14"/>
          <p:cNvSpPr>
            <a:spLocks noGrp="1"/>
          </p:cNvSpPr>
          <p:nvPr>
            <p:ph type="pic" sz="quarter" idx="11" hasCustomPrompt="1"/>
          </p:nvPr>
        </p:nvSpPr>
        <p:spPr>
          <a:xfrm>
            <a:off x="1588" y="3862089"/>
            <a:ext cx="3778250" cy="2876550"/>
          </a:xfrm>
          <a:custGeom>
            <a:avLst/>
            <a:gdLst>
              <a:gd name="connsiteX0" fmla="*/ 0 w 3778250"/>
              <a:gd name="connsiteY0" fmla="*/ 0 h 2876550"/>
              <a:gd name="connsiteX1" fmla="*/ 3778250 w 3778250"/>
              <a:gd name="connsiteY1" fmla="*/ 0 h 2876550"/>
              <a:gd name="connsiteX2" fmla="*/ 3778250 w 3778250"/>
              <a:gd name="connsiteY2" fmla="*/ 2876550 h 2876550"/>
              <a:gd name="connsiteX3" fmla="*/ 0 w 3778250"/>
              <a:gd name="connsiteY3" fmla="*/ 2876550 h 28765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778250" h="2876550">
                <a:moveTo>
                  <a:pt x="0" y="0"/>
                </a:moveTo>
                <a:lnTo>
                  <a:pt x="3778250" y="0"/>
                </a:lnTo>
                <a:lnTo>
                  <a:pt x="3778250" y="2876550"/>
                </a:lnTo>
                <a:lnTo>
                  <a:pt x="0" y="2876550"/>
                </a:lnTo>
                <a:close/>
              </a:path>
            </a:pathLst>
          </a:custGeom>
          <a:blipFill dpi="0" rotWithShape="1">
            <a:blip r:embed="rId3"/>
            <a:srcRect/>
            <a:tile tx="0" ty="0" sx="100000" sy="100000" flip="none" algn="ctr"/>
          </a:blipFill>
        </p:spPr>
        <p:txBody>
          <a:bodyPr wrap="square" tIns="936000">
            <a:noAutofit/>
          </a:bodyPr>
          <a:lstStyle>
            <a:lvl1pPr marL="0" indent="0" algn="ctr">
              <a:buNone/>
              <a:defRPr sz="160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defRPr>
            </a:lvl1pPr>
          </a:lstStyle>
          <a:p>
            <a:r>
              <a:rPr kumimoji="1" lang="ja-JP" altLang="en-US" dirty="0"/>
              <a:t>写真を追加する</a:t>
            </a:r>
          </a:p>
        </p:txBody>
      </p:sp>
      <p:sp>
        <p:nvSpPr>
          <p:cNvPr id="17" name="図プレースホルダー 16" hidden="1"/>
          <p:cNvSpPr>
            <a:spLocks noGrp="1"/>
          </p:cNvSpPr>
          <p:nvPr>
            <p:ph type="pic" sz="quarter" idx="12" hasCustomPrompt="1"/>
          </p:nvPr>
        </p:nvSpPr>
        <p:spPr>
          <a:xfrm>
            <a:off x="3781425" y="6738639"/>
            <a:ext cx="3778250" cy="2876550"/>
          </a:xfrm>
          <a:custGeom>
            <a:avLst/>
            <a:gdLst>
              <a:gd name="connsiteX0" fmla="*/ 0 w 3778250"/>
              <a:gd name="connsiteY0" fmla="*/ 0 h 2876550"/>
              <a:gd name="connsiteX1" fmla="*/ 3778250 w 3778250"/>
              <a:gd name="connsiteY1" fmla="*/ 0 h 2876550"/>
              <a:gd name="connsiteX2" fmla="*/ 3778250 w 3778250"/>
              <a:gd name="connsiteY2" fmla="*/ 2876550 h 2876550"/>
              <a:gd name="connsiteX3" fmla="*/ 0 w 3778250"/>
              <a:gd name="connsiteY3" fmla="*/ 2876550 h 28765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778250" h="2876550">
                <a:moveTo>
                  <a:pt x="0" y="0"/>
                </a:moveTo>
                <a:lnTo>
                  <a:pt x="3778250" y="0"/>
                </a:lnTo>
                <a:lnTo>
                  <a:pt x="3778250" y="2876550"/>
                </a:lnTo>
                <a:lnTo>
                  <a:pt x="0" y="287655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 wrap="square" tIns="936000">
            <a:noAutofit/>
          </a:bodyPr>
          <a:lstStyle>
            <a:lvl1pPr marL="0" indent="0" algn="ctr">
              <a:buNone/>
              <a:defRPr sz="1600">
                <a:solidFill>
                  <a:srgbClr val="E5536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defRPr>
            </a:lvl1pPr>
          </a:lstStyle>
          <a:p>
            <a:r>
              <a:rPr kumimoji="1" lang="ja-JP" altLang="en-US" dirty="0"/>
              <a:t>写真を追加する</a:t>
            </a:r>
          </a:p>
        </p:txBody>
      </p:sp>
      <p:sp>
        <p:nvSpPr>
          <p:cNvPr id="18" name="図プレースホルダー 17"/>
          <p:cNvSpPr>
            <a:spLocks noGrp="1"/>
          </p:cNvSpPr>
          <p:nvPr>
            <p:ph type="pic" sz="quarter" idx="13" hasCustomPrompt="1"/>
          </p:nvPr>
        </p:nvSpPr>
        <p:spPr>
          <a:xfrm>
            <a:off x="3781426" y="6738639"/>
            <a:ext cx="3778250" cy="2876550"/>
          </a:xfrm>
          <a:custGeom>
            <a:avLst/>
            <a:gdLst>
              <a:gd name="connsiteX0" fmla="*/ 0 w 3778250"/>
              <a:gd name="connsiteY0" fmla="*/ 0 h 2876550"/>
              <a:gd name="connsiteX1" fmla="*/ 3778250 w 3778250"/>
              <a:gd name="connsiteY1" fmla="*/ 0 h 2876550"/>
              <a:gd name="connsiteX2" fmla="*/ 3778250 w 3778250"/>
              <a:gd name="connsiteY2" fmla="*/ 2876550 h 2876550"/>
              <a:gd name="connsiteX3" fmla="*/ 0 w 3778250"/>
              <a:gd name="connsiteY3" fmla="*/ 2876550 h 28765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778250" h="2876550">
                <a:moveTo>
                  <a:pt x="0" y="0"/>
                </a:moveTo>
                <a:lnTo>
                  <a:pt x="3778250" y="0"/>
                </a:lnTo>
                <a:lnTo>
                  <a:pt x="3778250" y="2876550"/>
                </a:lnTo>
                <a:lnTo>
                  <a:pt x="0" y="2876550"/>
                </a:lnTo>
                <a:close/>
              </a:path>
            </a:pathLst>
          </a:custGeom>
          <a:blipFill dpi="0" rotWithShape="1">
            <a:blip r:embed="rId5"/>
            <a:srcRect/>
            <a:tile tx="0" ty="0" sx="100000" sy="100000" flip="none" algn="ctr"/>
          </a:blipFill>
        </p:spPr>
        <p:txBody>
          <a:bodyPr wrap="square" tIns="936000">
            <a:noAutofit/>
          </a:bodyPr>
          <a:lstStyle>
            <a:lvl1pPr marL="0" indent="0" algn="ctr">
              <a:buNone/>
              <a:defRPr sz="160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defRPr>
            </a:lvl1pPr>
          </a:lstStyle>
          <a:p>
            <a:r>
              <a:rPr kumimoji="1" lang="ja-JP" altLang="en-US" dirty="0"/>
              <a:t>写真を追加する</a:t>
            </a:r>
          </a:p>
        </p:txBody>
      </p:sp>
    </p:spTree>
    <p:extLst>
      <p:ext uri="{BB962C8B-B14F-4D97-AF65-F5344CB8AC3E}">
        <p14:creationId xmlns:p14="http://schemas.microsoft.com/office/powerpoint/2010/main" val="5709757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ユーザー設定レイアウ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027273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19728" y="569242"/>
            <a:ext cx="6520220" cy="206659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9728" y="2846200"/>
            <a:ext cx="6520220" cy="678385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9728" y="9909729"/>
            <a:ext cx="1700927" cy="5692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9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89DC4DC-AF54-4368-AE6A-2E6D71B68A52}" type="datetimeFigureOut">
              <a:rPr kumimoji="1" lang="ja-JP" altLang="en-US" smtClean="0"/>
              <a:t>2024/7/29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04143" y="9909729"/>
            <a:ext cx="2551390" cy="5692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9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339020" y="9909729"/>
            <a:ext cx="1700927" cy="5692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9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639375-5CE0-4570-A7A0-661997AB3AB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7331017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</p:sldLayoutIdLst>
  <p:txStyles>
    <p:titleStyle>
      <a:lvl1pPr algn="l" defTabSz="755934" rtl="0" eaLnBrk="1" latinLnBrk="0" hangingPunct="1">
        <a:lnSpc>
          <a:spcPct val="90000"/>
        </a:lnSpc>
        <a:spcBef>
          <a:spcPct val="0"/>
        </a:spcBef>
        <a:buNone/>
        <a:defRPr kumimoji="1" sz="363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88984" indent="-188984" algn="l" defTabSz="755934" rtl="0" eaLnBrk="1" latinLnBrk="0" hangingPunct="1">
        <a:lnSpc>
          <a:spcPct val="90000"/>
        </a:lnSpc>
        <a:spcBef>
          <a:spcPts val="827"/>
        </a:spcBef>
        <a:buFont typeface="Arial" panose="020B0604020202020204" pitchFamily="34" charset="0"/>
        <a:buChar char="•"/>
        <a:defRPr kumimoji="1" sz="2315" kern="1200">
          <a:solidFill>
            <a:schemeClr val="tx1"/>
          </a:solidFill>
          <a:latin typeface="+mn-lt"/>
          <a:ea typeface="+mn-ea"/>
          <a:cs typeface="+mn-cs"/>
        </a:defRPr>
      </a:lvl1pPr>
      <a:lvl2pPr marL="566951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kumimoji="1" sz="1984" kern="1200">
          <a:solidFill>
            <a:schemeClr val="tx1"/>
          </a:solidFill>
          <a:latin typeface="+mn-lt"/>
          <a:ea typeface="+mn-ea"/>
          <a:cs typeface="+mn-cs"/>
        </a:defRPr>
      </a:lvl2pPr>
      <a:lvl3pPr marL="944918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kumimoji="1" sz="1653" kern="1200">
          <a:solidFill>
            <a:schemeClr val="tx1"/>
          </a:solidFill>
          <a:latin typeface="+mn-lt"/>
          <a:ea typeface="+mn-ea"/>
          <a:cs typeface="+mn-cs"/>
        </a:defRPr>
      </a:lvl3pPr>
      <a:lvl4pPr marL="1322885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4pPr>
      <a:lvl5pPr marL="1700853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5pPr>
      <a:lvl6pPr marL="2078820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6pPr>
      <a:lvl7pPr marL="2456787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7pPr>
      <a:lvl8pPr marL="2834754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8pPr>
      <a:lvl9pPr marL="3212722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55934" rtl="0" eaLnBrk="1" latinLnBrk="0" hangingPunct="1"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1pPr>
      <a:lvl2pPr marL="377967" algn="l" defTabSz="755934" rtl="0" eaLnBrk="1" latinLnBrk="0" hangingPunct="1"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2pPr>
      <a:lvl3pPr marL="755934" algn="l" defTabSz="755934" rtl="0" eaLnBrk="1" latinLnBrk="0" hangingPunct="1"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3pPr>
      <a:lvl4pPr marL="1133902" algn="l" defTabSz="755934" rtl="0" eaLnBrk="1" latinLnBrk="0" hangingPunct="1"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4pPr>
      <a:lvl5pPr marL="1511869" algn="l" defTabSz="755934" rtl="0" eaLnBrk="1" latinLnBrk="0" hangingPunct="1"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5pPr>
      <a:lvl6pPr marL="1889836" algn="l" defTabSz="755934" rtl="0" eaLnBrk="1" latinLnBrk="0" hangingPunct="1"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6pPr>
      <a:lvl7pPr marL="2267803" algn="l" defTabSz="755934" rtl="0" eaLnBrk="1" latinLnBrk="0" hangingPunct="1"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7pPr>
      <a:lvl8pPr marL="2645771" algn="l" defTabSz="755934" rtl="0" eaLnBrk="1" latinLnBrk="0" hangingPunct="1"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8pPr>
      <a:lvl9pPr marL="3023738" algn="l" defTabSz="755934" rtl="0" eaLnBrk="1" latinLnBrk="0" hangingPunct="1"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7" Type="http://schemas.openxmlformats.org/officeDocument/2006/relationships/image" Target="../media/image17.png"/><Relationship Id="rId2" Type="http://schemas.openxmlformats.org/officeDocument/2006/relationships/hyperlink" Target="tel:045-225-3730" TargetMode="Externa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6.jp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Freeform 720">
            <a:extLst>
              <a:ext uri="{FF2B5EF4-FFF2-40B4-BE49-F238E27FC236}">
                <a16:creationId xmlns:a16="http://schemas.microsoft.com/office/drawing/2014/main" id="{1068D13C-55B3-FEA6-6FEF-0F82D5BE6209}"/>
              </a:ext>
            </a:extLst>
          </p:cNvPr>
          <p:cNvSpPr>
            <a:spLocks/>
          </p:cNvSpPr>
          <p:nvPr/>
        </p:nvSpPr>
        <p:spPr bwMode="auto">
          <a:xfrm>
            <a:off x="3183994" y="9045320"/>
            <a:ext cx="2418616" cy="578926"/>
          </a:xfrm>
          <a:custGeom>
            <a:avLst/>
            <a:gdLst>
              <a:gd name="T0" fmla="*/ 1912 w 1912"/>
              <a:gd name="T1" fmla="*/ 548 h 592"/>
              <a:gd name="T2" fmla="*/ 1912 w 1912"/>
              <a:gd name="T3" fmla="*/ 548 h 592"/>
              <a:gd name="T4" fmla="*/ 1910 w 1912"/>
              <a:gd name="T5" fmla="*/ 556 h 592"/>
              <a:gd name="T6" fmla="*/ 1908 w 1912"/>
              <a:gd name="T7" fmla="*/ 566 h 592"/>
              <a:gd name="T8" fmla="*/ 1904 w 1912"/>
              <a:gd name="T9" fmla="*/ 572 h 592"/>
              <a:gd name="T10" fmla="*/ 1898 w 1912"/>
              <a:gd name="T11" fmla="*/ 580 h 592"/>
              <a:gd name="T12" fmla="*/ 1892 w 1912"/>
              <a:gd name="T13" fmla="*/ 586 h 592"/>
              <a:gd name="T14" fmla="*/ 1884 w 1912"/>
              <a:gd name="T15" fmla="*/ 590 h 592"/>
              <a:gd name="T16" fmla="*/ 1874 w 1912"/>
              <a:gd name="T17" fmla="*/ 592 h 592"/>
              <a:gd name="T18" fmla="*/ 1866 w 1912"/>
              <a:gd name="T19" fmla="*/ 592 h 592"/>
              <a:gd name="T20" fmla="*/ 44 w 1912"/>
              <a:gd name="T21" fmla="*/ 592 h 592"/>
              <a:gd name="T22" fmla="*/ 44 w 1912"/>
              <a:gd name="T23" fmla="*/ 592 h 592"/>
              <a:gd name="T24" fmla="*/ 36 w 1912"/>
              <a:gd name="T25" fmla="*/ 592 h 592"/>
              <a:gd name="T26" fmla="*/ 26 w 1912"/>
              <a:gd name="T27" fmla="*/ 590 h 592"/>
              <a:gd name="T28" fmla="*/ 20 w 1912"/>
              <a:gd name="T29" fmla="*/ 586 h 592"/>
              <a:gd name="T30" fmla="*/ 12 w 1912"/>
              <a:gd name="T31" fmla="*/ 580 h 592"/>
              <a:gd name="T32" fmla="*/ 6 w 1912"/>
              <a:gd name="T33" fmla="*/ 572 h 592"/>
              <a:gd name="T34" fmla="*/ 2 w 1912"/>
              <a:gd name="T35" fmla="*/ 566 h 592"/>
              <a:gd name="T36" fmla="*/ 0 w 1912"/>
              <a:gd name="T37" fmla="*/ 556 h 592"/>
              <a:gd name="T38" fmla="*/ 0 w 1912"/>
              <a:gd name="T39" fmla="*/ 548 h 592"/>
              <a:gd name="T40" fmla="*/ 0 w 1912"/>
              <a:gd name="T41" fmla="*/ 46 h 592"/>
              <a:gd name="T42" fmla="*/ 0 w 1912"/>
              <a:gd name="T43" fmla="*/ 46 h 592"/>
              <a:gd name="T44" fmla="*/ 0 w 1912"/>
              <a:gd name="T45" fmla="*/ 36 h 592"/>
              <a:gd name="T46" fmla="*/ 2 w 1912"/>
              <a:gd name="T47" fmla="*/ 28 h 592"/>
              <a:gd name="T48" fmla="*/ 6 w 1912"/>
              <a:gd name="T49" fmla="*/ 20 h 592"/>
              <a:gd name="T50" fmla="*/ 12 w 1912"/>
              <a:gd name="T51" fmla="*/ 14 h 592"/>
              <a:gd name="T52" fmla="*/ 20 w 1912"/>
              <a:gd name="T53" fmla="*/ 8 h 592"/>
              <a:gd name="T54" fmla="*/ 26 w 1912"/>
              <a:gd name="T55" fmla="*/ 4 h 592"/>
              <a:gd name="T56" fmla="*/ 36 w 1912"/>
              <a:gd name="T57" fmla="*/ 2 h 592"/>
              <a:gd name="T58" fmla="*/ 44 w 1912"/>
              <a:gd name="T59" fmla="*/ 0 h 592"/>
              <a:gd name="T60" fmla="*/ 1866 w 1912"/>
              <a:gd name="T61" fmla="*/ 0 h 592"/>
              <a:gd name="T62" fmla="*/ 1866 w 1912"/>
              <a:gd name="T63" fmla="*/ 0 h 592"/>
              <a:gd name="T64" fmla="*/ 1874 w 1912"/>
              <a:gd name="T65" fmla="*/ 2 h 592"/>
              <a:gd name="T66" fmla="*/ 1884 w 1912"/>
              <a:gd name="T67" fmla="*/ 4 h 592"/>
              <a:gd name="T68" fmla="*/ 1892 w 1912"/>
              <a:gd name="T69" fmla="*/ 8 h 592"/>
              <a:gd name="T70" fmla="*/ 1898 w 1912"/>
              <a:gd name="T71" fmla="*/ 14 h 592"/>
              <a:gd name="T72" fmla="*/ 1904 w 1912"/>
              <a:gd name="T73" fmla="*/ 20 h 592"/>
              <a:gd name="T74" fmla="*/ 1908 w 1912"/>
              <a:gd name="T75" fmla="*/ 28 h 592"/>
              <a:gd name="T76" fmla="*/ 1910 w 1912"/>
              <a:gd name="T77" fmla="*/ 36 h 592"/>
              <a:gd name="T78" fmla="*/ 1912 w 1912"/>
              <a:gd name="T79" fmla="*/ 46 h 592"/>
              <a:gd name="T80" fmla="*/ 1912 w 1912"/>
              <a:gd name="T81" fmla="*/ 548 h 5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</a:cxnLst>
            <a:rect l="0" t="0" r="r" b="b"/>
            <a:pathLst>
              <a:path w="1912" h="592">
                <a:moveTo>
                  <a:pt x="1912" y="548"/>
                </a:moveTo>
                <a:lnTo>
                  <a:pt x="1912" y="548"/>
                </a:lnTo>
                <a:lnTo>
                  <a:pt x="1910" y="556"/>
                </a:lnTo>
                <a:lnTo>
                  <a:pt x="1908" y="566"/>
                </a:lnTo>
                <a:lnTo>
                  <a:pt x="1904" y="572"/>
                </a:lnTo>
                <a:lnTo>
                  <a:pt x="1898" y="580"/>
                </a:lnTo>
                <a:lnTo>
                  <a:pt x="1892" y="586"/>
                </a:lnTo>
                <a:lnTo>
                  <a:pt x="1884" y="590"/>
                </a:lnTo>
                <a:lnTo>
                  <a:pt x="1874" y="592"/>
                </a:lnTo>
                <a:lnTo>
                  <a:pt x="1866" y="592"/>
                </a:lnTo>
                <a:lnTo>
                  <a:pt x="44" y="592"/>
                </a:lnTo>
                <a:lnTo>
                  <a:pt x="44" y="592"/>
                </a:lnTo>
                <a:lnTo>
                  <a:pt x="36" y="592"/>
                </a:lnTo>
                <a:lnTo>
                  <a:pt x="26" y="590"/>
                </a:lnTo>
                <a:lnTo>
                  <a:pt x="20" y="586"/>
                </a:lnTo>
                <a:lnTo>
                  <a:pt x="12" y="580"/>
                </a:lnTo>
                <a:lnTo>
                  <a:pt x="6" y="572"/>
                </a:lnTo>
                <a:lnTo>
                  <a:pt x="2" y="566"/>
                </a:lnTo>
                <a:lnTo>
                  <a:pt x="0" y="556"/>
                </a:lnTo>
                <a:lnTo>
                  <a:pt x="0" y="548"/>
                </a:lnTo>
                <a:lnTo>
                  <a:pt x="0" y="46"/>
                </a:lnTo>
                <a:lnTo>
                  <a:pt x="0" y="46"/>
                </a:lnTo>
                <a:lnTo>
                  <a:pt x="0" y="36"/>
                </a:lnTo>
                <a:lnTo>
                  <a:pt x="2" y="28"/>
                </a:lnTo>
                <a:lnTo>
                  <a:pt x="6" y="20"/>
                </a:lnTo>
                <a:lnTo>
                  <a:pt x="12" y="14"/>
                </a:lnTo>
                <a:lnTo>
                  <a:pt x="20" y="8"/>
                </a:lnTo>
                <a:lnTo>
                  <a:pt x="26" y="4"/>
                </a:lnTo>
                <a:lnTo>
                  <a:pt x="36" y="2"/>
                </a:lnTo>
                <a:lnTo>
                  <a:pt x="44" y="0"/>
                </a:lnTo>
                <a:lnTo>
                  <a:pt x="1866" y="0"/>
                </a:lnTo>
                <a:lnTo>
                  <a:pt x="1866" y="0"/>
                </a:lnTo>
                <a:lnTo>
                  <a:pt x="1874" y="2"/>
                </a:lnTo>
                <a:lnTo>
                  <a:pt x="1884" y="4"/>
                </a:lnTo>
                <a:lnTo>
                  <a:pt x="1892" y="8"/>
                </a:lnTo>
                <a:lnTo>
                  <a:pt x="1898" y="14"/>
                </a:lnTo>
                <a:lnTo>
                  <a:pt x="1904" y="20"/>
                </a:lnTo>
                <a:lnTo>
                  <a:pt x="1908" y="28"/>
                </a:lnTo>
                <a:lnTo>
                  <a:pt x="1910" y="36"/>
                </a:lnTo>
                <a:lnTo>
                  <a:pt x="1912" y="46"/>
                </a:lnTo>
                <a:lnTo>
                  <a:pt x="1912" y="548"/>
                </a:lnTo>
                <a:close/>
              </a:path>
            </a:pathLst>
          </a:cu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ja-JP" altLang="en-US" dirty="0"/>
          </a:p>
        </p:txBody>
      </p:sp>
      <p:sp>
        <p:nvSpPr>
          <p:cNvPr id="8" name="Rectangle 5"/>
          <p:cNvSpPr>
            <a:spLocks noChangeArrowheads="1"/>
          </p:cNvSpPr>
          <p:nvPr/>
        </p:nvSpPr>
        <p:spPr bwMode="auto">
          <a:xfrm>
            <a:off x="46484" y="-25"/>
            <a:ext cx="7559868" cy="10691813"/>
          </a:xfrm>
          <a:prstGeom prst="rect">
            <a:avLst/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ja-JP" altLang="en-US" dirty="0"/>
          </a:p>
        </p:txBody>
      </p:sp>
      <p:grpSp>
        <p:nvGrpSpPr>
          <p:cNvPr id="5" name="Group 704">
            <a:extLst>
              <a:ext uri="{FF2B5EF4-FFF2-40B4-BE49-F238E27FC236}">
                <a16:creationId xmlns:a16="http://schemas.microsoft.com/office/drawing/2014/main" id="{11BFA503-119C-0823-78E6-7A68E7492675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0" y="970781"/>
            <a:ext cx="3485880" cy="2503218"/>
            <a:chOff x="-1297" y="2482"/>
            <a:chExt cx="746" cy="751"/>
          </a:xfrm>
        </p:grpSpPr>
        <p:sp>
          <p:nvSpPr>
            <p:cNvPr id="6" name="Freeform 705">
              <a:extLst>
                <a:ext uri="{FF2B5EF4-FFF2-40B4-BE49-F238E27FC236}">
                  <a16:creationId xmlns:a16="http://schemas.microsoft.com/office/drawing/2014/main" id="{26A5D8D7-6D1C-945C-B373-25AA93CB76E9}"/>
                </a:ext>
              </a:extLst>
            </p:cNvPr>
            <p:cNvSpPr>
              <a:spLocks/>
            </p:cNvSpPr>
            <p:nvPr/>
          </p:nvSpPr>
          <p:spPr bwMode="auto">
            <a:xfrm>
              <a:off x="-1297" y="2485"/>
              <a:ext cx="745" cy="748"/>
            </a:xfrm>
            <a:custGeom>
              <a:avLst/>
              <a:gdLst>
                <a:gd name="T0" fmla="*/ 770 w 770"/>
                <a:gd name="T1" fmla="*/ 386 h 770"/>
                <a:gd name="T2" fmla="*/ 762 w 770"/>
                <a:gd name="T3" fmla="*/ 464 h 770"/>
                <a:gd name="T4" fmla="*/ 740 w 770"/>
                <a:gd name="T5" fmla="*/ 536 h 770"/>
                <a:gd name="T6" fmla="*/ 704 w 770"/>
                <a:gd name="T7" fmla="*/ 600 h 770"/>
                <a:gd name="T8" fmla="*/ 656 w 770"/>
                <a:gd name="T9" fmla="*/ 658 h 770"/>
                <a:gd name="T10" fmla="*/ 600 w 770"/>
                <a:gd name="T11" fmla="*/ 704 h 770"/>
                <a:gd name="T12" fmla="*/ 534 w 770"/>
                <a:gd name="T13" fmla="*/ 740 h 770"/>
                <a:gd name="T14" fmla="*/ 462 w 770"/>
                <a:gd name="T15" fmla="*/ 762 h 770"/>
                <a:gd name="T16" fmla="*/ 384 w 770"/>
                <a:gd name="T17" fmla="*/ 770 h 770"/>
                <a:gd name="T18" fmla="*/ 346 w 770"/>
                <a:gd name="T19" fmla="*/ 768 h 770"/>
                <a:gd name="T20" fmla="*/ 270 w 770"/>
                <a:gd name="T21" fmla="*/ 754 h 770"/>
                <a:gd name="T22" fmla="*/ 200 w 770"/>
                <a:gd name="T23" fmla="*/ 724 h 770"/>
                <a:gd name="T24" fmla="*/ 140 w 770"/>
                <a:gd name="T25" fmla="*/ 682 h 770"/>
                <a:gd name="T26" fmla="*/ 88 w 770"/>
                <a:gd name="T27" fmla="*/ 630 h 770"/>
                <a:gd name="T28" fmla="*/ 46 w 770"/>
                <a:gd name="T29" fmla="*/ 570 h 770"/>
                <a:gd name="T30" fmla="*/ 16 w 770"/>
                <a:gd name="T31" fmla="*/ 500 h 770"/>
                <a:gd name="T32" fmla="*/ 2 w 770"/>
                <a:gd name="T33" fmla="*/ 424 h 770"/>
                <a:gd name="T34" fmla="*/ 0 w 770"/>
                <a:gd name="T35" fmla="*/ 386 h 770"/>
                <a:gd name="T36" fmla="*/ 8 w 770"/>
                <a:gd name="T37" fmla="*/ 308 h 770"/>
                <a:gd name="T38" fmla="*/ 30 w 770"/>
                <a:gd name="T39" fmla="*/ 236 h 770"/>
                <a:gd name="T40" fmla="*/ 66 w 770"/>
                <a:gd name="T41" fmla="*/ 170 h 770"/>
                <a:gd name="T42" fmla="*/ 112 w 770"/>
                <a:gd name="T43" fmla="*/ 114 h 770"/>
                <a:gd name="T44" fmla="*/ 170 w 770"/>
                <a:gd name="T45" fmla="*/ 66 h 770"/>
                <a:gd name="T46" fmla="*/ 234 w 770"/>
                <a:gd name="T47" fmla="*/ 30 h 770"/>
                <a:gd name="T48" fmla="*/ 306 w 770"/>
                <a:gd name="T49" fmla="*/ 8 h 770"/>
                <a:gd name="T50" fmla="*/ 384 w 770"/>
                <a:gd name="T51" fmla="*/ 0 h 770"/>
                <a:gd name="T52" fmla="*/ 424 w 770"/>
                <a:gd name="T53" fmla="*/ 2 h 770"/>
                <a:gd name="T54" fmla="*/ 498 w 770"/>
                <a:gd name="T55" fmla="*/ 18 h 770"/>
                <a:gd name="T56" fmla="*/ 568 w 770"/>
                <a:gd name="T57" fmla="*/ 46 h 770"/>
                <a:gd name="T58" fmla="*/ 630 w 770"/>
                <a:gd name="T59" fmla="*/ 88 h 770"/>
                <a:gd name="T60" fmla="*/ 682 w 770"/>
                <a:gd name="T61" fmla="*/ 140 h 770"/>
                <a:gd name="T62" fmla="*/ 724 w 770"/>
                <a:gd name="T63" fmla="*/ 202 h 770"/>
                <a:gd name="T64" fmla="*/ 752 w 770"/>
                <a:gd name="T65" fmla="*/ 270 h 770"/>
                <a:gd name="T66" fmla="*/ 768 w 770"/>
                <a:gd name="T67" fmla="*/ 346 h 770"/>
                <a:gd name="T68" fmla="*/ 770 w 770"/>
                <a:gd name="T69" fmla="*/ 386 h 7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770" h="770">
                  <a:moveTo>
                    <a:pt x="770" y="386"/>
                  </a:moveTo>
                  <a:lnTo>
                    <a:pt x="770" y="386"/>
                  </a:lnTo>
                  <a:lnTo>
                    <a:pt x="768" y="424"/>
                  </a:lnTo>
                  <a:lnTo>
                    <a:pt x="762" y="464"/>
                  </a:lnTo>
                  <a:lnTo>
                    <a:pt x="752" y="500"/>
                  </a:lnTo>
                  <a:lnTo>
                    <a:pt x="740" y="536"/>
                  </a:lnTo>
                  <a:lnTo>
                    <a:pt x="724" y="570"/>
                  </a:lnTo>
                  <a:lnTo>
                    <a:pt x="704" y="600"/>
                  </a:lnTo>
                  <a:lnTo>
                    <a:pt x="682" y="630"/>
                  </a:lnTo>
                  <a:lnTo>
                    <a:pt x="656" y="658"/>
                  </a:lnTo>
                  <a:lnTo>
                    <a:pt x="630" y="682"/>
                  </a:lnTo>
                  <a:lnTo>
                    <a:pt x="600" y="704"/>
                  </a:lnTo>
                  <a:lnTo>
                    <a:pt x="568" y="724"/>
                  </a:lnTo>
                  <a:lnTo>
                    <a:pt x="534" y="740"/>
                  </a:lnTo>
                  <a:lnTo>
                    <a:pt x="498" y="754"/>
                  </a:lnTo>
                  <a:lnTo>
                    <a:pt x="462" y="762"/>
                  </a:lnTo>
                  <a:lnTo>
                    <a:pt x="424" y="768"/>
                  </a:lnTo>
                  <a:lnTo>
                    <a:pt x="384" y="770"/>
                  </a:lnTo>
                  <a:lnTo>
                    <a:pt x="384" y="770"/>
                  </a:lnTo>
                  <a:lnTo>
                    <a:pt x="346" y="768"/>
                  </a:lnTo>
                  <a:lnTo>
                    <a:pt x="306" y="762"/>
                  </a:lnTo>
                  <a:lnTo>
                    <a:pt x="270" y="754"/>
                  </a:lnTo>
                  <a:lnTo>
                    <a:pt x="234" y="740"/>
                  </a:lnTo>
                  <a:lnTo>
                    <a:pt x="200" y="724"/>
                  </a:lnTo>
                  <a:lnTo>
                    <a:pt x="170" y="704"/>
                  </a:lnTo>
                  <a:lnTo>
                    <a:pt x="140" y="682"/>
                  </a:lnTo>
                  <a:lnTo>
                    <a:pt x="112" y="658"/>
                  </a:lnTo>
                  <a:lnTo>
                    <a:pt x="88" y="630"/>
                  </a:lnTo>
                  <a:lnTo>
                    <a:pt x="66" y="600"/>
                  </a:lnTo>
                  <a:lnTo>
                    <a:pt x="46" y="570"/>
                  </a:lnTo>
                  <a:lnTo>
                    <a:pt x="30" y="536"/>
                  </a:lnTo>
                  <a:lnTo>
                    <a:pt x="16" y="500"/>
                  </a:lnTo>
                  <a:lnTo>
                    <a:pt x="8" y="464"/>
                  </a:lnTo>
                  <a:lnTo>
                    <a:pt x="2" y="424"/>
                  </a:lnTo>
                  <a:lnTo>
                    <a:pt x="0" y="386"/>
                  </a:lnTo>
                  <a:lnTo>
                    <a:pt x="0" y="386"/>
                  </a:lnTo>
                  <a:lnTo>
                    <a:pt x="2" y="346"/>
                  </a:lnTo>
                  <a:lnTo>
                    <a:pt x="8" y="308"/>
                  </a:lnTo>
                  <a:lnTo>
                    <a:pt x="16" y="270"/>
                  </a:lnTo>
                  <a:lnTo>
                    <a:pt x="30" y="236"/>
                  </a:lnTo>
                  <a:lnTo>
                    <a:pt x="46" y="202"/>
                  </a:lnTo>
                  <a:lnTo>
                    <a:pt x="66" y="170"/>
                  </a:lnTo>
                  <a:lnTo>
                    <a:pt x="88" y="140"/>
                  </a:lnTo>
                  <a:lnTo>
                    <a:pt x="112" y="114"/>
                  </a:lnTo>
                  <a:lnTo>
                    <a:pt x="140" y="88"/>
                  </a:lnTo>
                  <a:lnTo>
                    <a:pt x="170" y="66"/>
                  </a:lnTo>
                  <a:lnTo>
                    <a:pt x="200" y="46"/>
                  </a:lnTo>
                  <a:lnTo>
                    <a:pt x="234" y="30"/>
                  </a:lnTo>
                  <a:lnTo>
                    <a:pt x="270" y="18"/>
                  </a:lnTo>
                  <a:lnTo>
                    <a:pt x="306" y="8"/>
                  </a:lnTo>
                  <a:lnTo>
                    <a:pt x="346" y="2"/>
                  </a:lnTo>
                  <a:lnTo>
                    <a:pt x="384" y="0"/>
                  </a:lnTo>
                  <a:lnTo>
                    <a:pt x="384" y="0"/>
                  </a:lnTo>
                  <a:lnTo>
                    <a:pt x="424" y="2"/>
                  </a:lnTo>
                  <a:lnTo>
                    <a:pt x="462" y="8"/>
                  </a:lnTo>
                  <a:lnTo>
                    <a:pt x="498" y="18"/>
                  </a:lnTo>
                  <a:lnTo>
                    <a:pt x="534" y="30"/>
                  </a:lnTo>
                  <a:lnTo>
                    <a:pt x="568" y="46"/>
                  </a:lnTo>
                  <a:lnTo>
                    <a:pt x="600" y="66"/>
                  </a:lnTo>
                  <a:lnTo>
                    <a:pt x="630" y="88"/>
                  </a:lnTo>
                  <a:lnTo>
                    <a:pt x="656" y="114"/>
                  </a:lnTo>
                  <a:lnTo>
                    <a:pt x="682" y="140"/>
                  </a:lnTo>
                  <a:lnTo>
                    <a:pt x="704" y="170"/>
                  </a:lnTo>
                  <a:lnTo>
                    <a:pt x="724" y="202"/>
                  </a:lnTo>
                  <a:lnTo>
                    <a:pt x="740" y="236"/>
                  </a:lnTo>
                  <a:lnTo>
                    <a:pt x="752" y="270"/>
                  </a:lnTo>
                  <a:lnTo>
                    <a:pt x="762" y="308"/>
                  </a:lnTo>
                  <a:lnTo>
                    <a:pt x="768" y="346"/>
                  </a:lnTo>
                  <a:lnTo>
                    <a:pt x="770" y="386"/>
                  </a:lnTo>
                  <a:lnTo>
                    <a:pt x="770" y="386"/>
                  </a:lnTo>
                  <a:close/>
                </a:path>
              </a:pathLst>
            </a:custGeom>
            <a:solidFill>
              <a:srgbClr val="C917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/>
            </a:p>
          </p:txBody>
        </p:sp>
        <p:sp>
          <p:nvSpPr>
            <p:cNvPr id="7" name="Freeform 706">
              <a:extLst>
                <a:ext uri="{FF2B5EF4-FFF2-40B4-BE49-F238E27FC236}">
                  <a16:creationId xmlns:a16="http://schemas.microsoft.com/office/drawing/2014/main" id="{6707DB74-64C5-C41B-F891-A8FB980E5E2D}"/>
                </a:ext>
              </a:extLst>
            </p:cNvPr>
            <p:cNvSpPr>
              <a:spLocks/>
            </p:cNvSpPr>
            <p:nvPr/>
          </p:nvSpPr>
          <p:spPr bwMode="auto">
            <a:xfrm>
              <a:off x="-1297" y="2482"/>
              <a:ext cx="746" cy="749"/>
            </a:xfrm>
            <a:custGeom>
              <a:avLst/>
              <a:gdLst>
                <a:gd name="T0" fmla="*/ 722 w 722"/>
                <a:gd name="T1" fmla="*/ 362 h 722"/>
                <a:gd name="T2" fmla="*/ 714 w 722"/>
                <a:gd name="T3" fmla="*/ 434 h 722"/>
                <a:gd name="T4" fmla="*/ 692 w 722"/>
                <a:gd name="T5" fmla="*/ 502 h 722"/>
                <a:gd name="T6" fmla="*/ 660 w 722"/>
                <a:gd name="T7" fmla="*/ 564 h 722"/>
                <a:gd name="T8" fmla="*/ 616 w 722"/>
                <a:gd name="T9" fmla="*/ 616 h 722"/>
                <a:gd name="T10" fmla="*/ 562 w 722"/>
                <a:gd name="T11" fmla="*/ 660 h 722"/>
                <a:gd name="T12" fmla="*/ 500 w 722"/>
                <a:gd name="T13" fmla="*/ 694 h 722"/>
                <a:gd name="T14" fmla="*/ 434 w 722"/>
                <a:gd name="T15" fmla="*/ 714 h 722"/>
                <a:gd name="T16" fmla="*/ 360 w 722"/>
                <a:gd name="T17" fmla="*/ 722 h 722"/>
                <a:gd name="T18" fmla="*/ 324 w 722"/>
                <a:gd name="T19" fmla="*/ 720 h 722"/>
                <a:gd name="T20" fmla="*/ 254 w 722"/>
                <a:gd name="T21" fmla="*/ 706 h 722"/>
                <a:gd name="T22" fmla="*/ 188 w 722"/>
                <a:gd name="T23" fmla="*/ 678 h 722"/>
                <a:gd name="T24" fmla="*/ 132 w 722"/>
                <a:gd name="T25" fmla="*/ 640 h 722"/>
                <a:gd name="T26" fmla="*/ 82 w 722"/>
                <a:gd name="T27" fmla="*/ 590 h 722"/>
                <a:gd name="T28" fmla="*/ 44 w 722"/>
                <a:gd name="T29" fmla="*/ 534 h 722"/>
                <a:gd name="T30" fmla="*/ 16 w 722"/>
                <a:gd name="T31" fmla="*/ 468 h 722"/>
                <a:gd name="T32" fmla="*/ 2 w 722"/>
                <a:gd name="T33" fmla="*/ 398 h 722"/>
                <a:gd name="T34" fmla="*/ 0 w 722"/>
                <a:gd name="T35" fmla="*/ 362 h 722"/>
                <a:gd name="T36" fmla="*/ 8 w 722"/>
                <a:gd name="T37" fmla="*/ 288 h 722"/>
                <a:gd name="T38" fmla="*/ 28 w 722"/>
                <a:gd name="T39" fmla="*/ 222 h 722"/>
                <a:gd name="T40" fmla="*/ 62 w 722"/>
                <a:gd name="T41" fmla="*/ 160 h 722"/>
                <a:gd name="T42" fmla="*/ 106 w 722"/>
                <a:gd name="T43" fmla="*/ 106 h 722"/>
                <a:gd name="T44" fmla="*/ 158 w 722"/>
                <a:gd name="T45" fmla="*/ 62 h 722"/>
                <a:gd name="T46" fmla="*/ 220 w 722"/>
                <a:gd name="T47" fmla="*/ 30 h 722"/>
                <a:gd name="T48" fmla="*/ 288 w 722"/>
                <a:gd name="T49" fmla="*/ 8 h 722"/>
                <a:gd name="T50" fmla="*/ 360 w 722"/>
                <a:gd name="T51" fmla="*/ 0 h 722"/>
                <a:gd name="T52" fmla="*/ 398 w 722"/>
                <a:gd name="T53" fmla="*/ 2 h 722"/>
                <a:gd name="T54" fmla="*/ 468 w 722"/>
                <a:gd name="T55" fmla="*/ 18 h 722"/>
                <a:gd name="T56" fmla="*/ 532 w 722"/>
                <a:gd name="T57" fmla="*/ 44 h 722"/>
                <a:gd name="T58" fmla="*/ 590 w 722"/>
                <a:gd name="T59" fmla="*/ 84 h 722"/>
                <a:gd name="T60" fmla="*/ 638 w 722"/>
                <a:gd name="T61" fmla="*/ 132 h 722"/>
                <a:gd name="T62" fmla="*/ 678 w 722"/>
                <a:gd name="T63" fmla="*/ 190 h 722"/>
                <a:gd name="T64" fmla="*/ 704 w 722"/>
                <a:gd name="T65" fmla="*/ 254 h 722"/>
                <a:gd name="T66" fmla="*/ 720 w 722"/>
                <a:gd name="T67" fmla="*/ 324 h 722"/>
                <a:gd name="T68" fmla="*/ 722 w 722"/>
                <a:gd name="T69" fmla="*/ 362 h 7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722" h="722">
                  <a:moveTo>
                    <a:pt x="722" y="362"/>
                  </a:moveTo>
                  <a:lnTo>
                    <a:pt x="722" y="362"/>
                  </a:lnTo>
                  <a:lnTo>
                    <a:pt x="720" y="398"/>
                  </a:lnTo>
                  <a:lnTo>
                    <a:pt x="714" y="434"/>
                  </a:lnTo>
                  <a:lnTo>
                    <a:pt x="704" y="468"/>
                  </a:lnTo>
                  <a:lnTo>
                    <a:pt x="692" y="502"/>
                  </a:lnTo>
                  <a:lnTo>
                    <a:pt x="678" y="534"/>
                  </a:lnTo>
                  <a:lnTo>
                    <a:pt x="660" y="564"/>
                  </a:lnTo>
                  <a:lnTo>
                    <a:pt x="638" y="590"/>
                  </a:lnTo>
                  <a:lnTo>
                    <a:pt x="616" y="616"/>
                  </a:lnTo>
                  <a:lnTo>
                    <a:pt x="590" y="640"/>
                  </a:lnTo>
                  <a:lnTo>
                    <a:pt x="562" y="660"/>
                  </a:lnTo>
                  <a:lnTo>
                    <a:pt x="532" y="678"/>
                  </a:lnTo>
                  <a:lnTo>
                    <a:pt x="500" y="694"/>
                  </a:lnTo>
                  <a:lnTo>
                    <a:pt x="468" y="706"/>
                  </a:lnTo>
                  <a:lnTo>
                    <a:pt x="434" y="714"/>
                  </a:lnTo>
                  <a:lnTo>
                    <a:pt x="398" y="720"/>
                  </a:lnTo>
                  <a:lnTo>
                    <a:pt x="360" y="722"/>
                  </a:lnTo>
                  <a:lnTo>
                    <a:pt x="360" y="722"/>
                  </a:lnTo>
                  <a:lnTo>
                    <a:pt x="324" y="720"/>
                  </a:lnTo>
                  <a:lnTo>
                    <a:pt x="288" y="714"/>
                  </a:lnTo>
                  <a:lnTo>
                    <a:pt x="254" y="706"/>
                  </a:lnTo>
                  <a:lnTo>
                    <a:pt x="220" y="694"/>
                  </a:lnTo>
                  <a:lnTo>
                    <a:pt x="188" y="678"/>
                  </a:lnTo>
                  <a:lnTo>
                    <a:pt x="158" y="660"/>
                  </a:lnTo>
                  <a:lnTo>
                    <a:pt x="132" y="640"/>
                  </a:lnTo>
                  <a:lnTo>
                    <a:pt x="106" y="616"/>
                  </a:lnTo>
                  <a:lnTo>
                    <a:pt x="82" y="590"/>
                  </a:lnTo>
                  <a:lnTo>
                    <a:pt x="62" y="564"/>
                  </a:lnTo>
                  <a:lnTo>
                    <a:pt x="44" y="534"/>
                  </a:lnTo>
                  <a:lnTo>
                    <a:pt x="28" y="502"/>
                  </a:lnTo>
                  <a:lnTo>
                    <a:pt x="16" y="468"/>
                  </a:lnTo>
                  <a:lnTo>
                    <a:pt x="8" y="434"/>
                  </a:lnTo>
                  <a:lnTo>
                    <a:pt x="2" y="398"/>
                  </a:lnTo>
                  <a:lnTo>
                    <a:pt x="0" y="362"/>
                  </a:lnTo>
                  <a:lnTo>
                    <a:pt x="0" y="362"/>
                  </a:lnTo>
                  <a:lnTo>
                    <a:pt x="2" y="324"/>
                  </a:lnTo>
                  <a:lnTo>
                    <a:pt x="8" y="288"/>
                  </a:lnTo>
                  <a:lnTo>
                    <a:pt x="16" y="254"/>
                  </a:lnTo>
                  <a:lnTo>
                    <a:pt x="28" y="222"/>
                  </a:lnTo>
                  <a:lnTo>
                    <a:pt x="44" y="190"/>
                  </a:lnTo>
                  <a:lnTo>
                    <a:pt x="62" y="160"/>
                  </a:lnTo>
                  <a:lnTo>
                    <a:pt x="82" y="132"/>
                  </a:lnTo>
                  <a:lnTo>
                    <a:pt x="106" y="106"/>
                  </a:lnTo>
                  <a:lnTo>
                    <a:pt x="132" y="84"/>
                  </a:lnTo>
                  <a:lnTo>
                    <a:pt x="158" y="62"/>
                  </a:lnTo>
                  <a:lnTo>
                    <a:pt x="188" y="44"/>
                  </a:lnTo>
                  <a:lnTo>
                    <a:pt x="220" y="30"/>
                  </a:lnTo>
                  <a:lnTo>
                    <a:pt x="254" y="18"/>
                  </a:lnTo>
                  <a:lnTo>
                    <a:pt x="288" y="8"/>
                  </a:lnTo>
                  <a:lnTo>
                    <a:pt x="324" y="2"/>
                  </a:lnTo>
                  <a:lnTo>
                    <a:pt x="360" y="0"/>
                  </a:lnTo>
                  <a:lnTo>
                    <a:pt x="360" y="0"/>
                  </a:lnTo>
                  <a:lnTo>
                    <a:pt x="398" y="2"/>
                  </a:lnTo>
                  <a:lnTo>
                    <a:pt x="434" y="8"/>
                  </a:lnTo>
                  <a:lnTo>
                    <a:pt x="468" y="18"/>
                  </a:lnTo>
                  <a:lnTo>
                    <a:pt x="500" y="30"/>
                  </a:lnTo>
                  <a:lnTo>
                    <a:pt x="532" y="44"/>
                  </a:lnTo>
                  <a:lnTo>
                    <a:pt x="562" y="62"/>
                  </a:lnTo>
                  <a:lnTo>
                    <a:pt x="590" y="84"/>
                  </a:lnTo>
                  <a:lnTo>
                    <a:pt x="616" y="106"/>
                  </a:lnTo>
                  <a:lnTo>
                    <a:pt x="638" y="132"/>
                  </a:lnTo>
                  <a:lnTo>
                    <a:pt x="660" y="160"/>
                  </a:lnTo>
                  <a:lnTo>
                    <a:pt x="678" y="190"/>
                  </a:lnTo>
                  <a:lnTo>
                    <a:pt x="692" y="222"/>
                  </a:lnTo>
                  <a:lnTo>
                    <a:pt x="704" y="254"/>
                  </a:lnTo>
                  <a:lnTo>
                    <a:pt x="714" y="288"/>
                  </a:lnTo>
                  <a:lnTo>
                    <a:pt x="720" y="324"/>
                  </a:lnTo>
                  <a:lnTo>
                    <a:pt x="722" y="362"/>
                  </a:lnTo>
                  <a:lnTo>
                    <a:pt x="722" y="362"/>
                  </a:lnTo>
                  <a:close/>
                </a:path>
              </a:pathLst>
            </a:custGeom>
            <a:noFill/>
            <a:ln w="9525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/>
            </a:p>
          </p:txBody>
        </p:sp>
      </p:grpSp>
      <p:sp>
        <p:nvSpPr>
          <p:cNvPr id="714" name="Freeform 692"/>
          <p:cNvSpPr>
            <a:spLocks/>
          </p:cNvSpPr>
          <p:nvPr/>
        </p:nvSpPr>
        <p:spPr bwMode="auto">
          <a:xfrm>
            <a:off x="5421290" y="2700404"/>
            <a:ext cx="396875" cy="396875"/>
          </a:xfrm>
          <a:custGeom>
            <a:avLst/>
            <a:gdLst>
              <a:gd name="T0" fmla="*/ 250 w 250"/>
              <a:gd name="T1" fmla="*/ 124 h 250"/>
              <a:gd name="T2" fmla="*/ 250 w 250"/>
              <a:gd name="T3" fmla="*/ 124 h 250"/>
              <a:gd name="T4" fmla="*/ 212 w 250"/>
              <a:gd name="T5" fmla="*/ 128 h 250"/>
              <a:gd name="T6" fmla="*/ 184 w 250"/>
              <a:gd name="T7" fmla="*/ 130 h 250"/>
              <a:gd name="T8" fmla="*/ 172 w 250"/>
              <a:gd name="T9" fmla="*/ 134 h 250"/>
              <a:gd name="T10" fmla="*/ 162 w 250"/>
              <a:gd name="T11" fmla="*/ 136 h 250"/>
              <a:gd name="T12" fmla="*/ 154 w 250"/>
              <a:gd name="T13" fmla="*/ 140 h 250"/>
              <a:gd name="T14" fmla="*/ 146 w 250"/>
              <a:gd name="T15" fmla="*/ 146 h 250"/>
              <a:gd name="T16" fmla="*/ 142 w 250"/>
              <a:gd name="T17" fmla="*/ 154 h 250"/>
              <a:gd name="T18" fmla="*/ 138 w 250"/>
              <a:gd name="T19" fmla="*/ 162 h 250"/>
              <a:gd name="T20" fmla="*/ 134 w 250"/>
              <a:gd name="T21" fmla="*/ 172 h 250"/>
              <a:gd name="T22" fmla="*/ 132 w 250"/>
              <a:gd name="T23" fmla="*/ 182 h 250"/>
              <a:gd name="T24" fmla="*/ 128 w 250"/>
              <a:gd name="T25" fmla="*/ 212 h 250"/>
              <a:gd name="T26" fmla="*/ 126 w 250"/>
              <a:gd name="T27" fmla="*/ 250 h 250"/>
              <a:gd name="T28" fmla="*/ 126 w 250"/>
              <a:gd name="T29" fmla="*/ 250 h 250"/>
              <a:gd name="T30" fmla="*/ 124 w 250"/>
              <a:gd name="T31" fmla="*/ 212 h 250"/>
              <a:gd name="T32" fmla="*/ 120 w 250"/>
              <a:gd name="T33" fmla="*/ 182 h 250"/>
              <a:gd name="T34" fmla="*/ 118 w 250"/>
              <a:gd name="T35" fmla="*/ 172 h 250"/>
              <a:gd name="T36" fmla="*/ 114 w 250"/>
              <a:gd name="T37" fmla="*/ 162 h 250"/>
              <a:gd name="T38" fmla="*/ 110 w 250"/>
              <a:gd name="T39" fmla="*/ 154 h 250"/>
              <a:gd name="T40" fmla="*/ 104 w 250"/>
              <a:gd name="T41" fmla="*/ 146 h 250"/>
              <a:gd name="T42" fmla="*/ 98 w 250"/>
              <a:gd name="T43" fmla="*/ 140 h 250"/>
              <a:gd name="T44" fmla="*/ 90 w 250"/>
              <a:gd name="T45" fmla="*/ 136 h 250"/>
              <a:gd name="T46" fmla="*/ 80 w 250"/>
              <a:gd name="T47" fmla="*/ 134 h 250"/>
              <a:gd name="T48" fmla="*/ 68 w 250"/>
              <a:gd name="T49" fmla="*/ 130 h 250"/>
              <a:gd name="T50" fmla="*/ 38 w 250"/>
              <a:gd name="T51" fmla="*/ 128 h 250"/>
              <a:gd name="T52" fmla="*/ 0 w 250"/>
              <a:gd name="T53" fmla="*/ 124 h 250"/>
              <a:gd name="T54" fmla="*/ 0 w 250"/>
              <a:gd name="T55" fmla="*/ 124 h 250"/>
              <a:gd name="T56" fmla="*/ 38 w 250"/>
              <a:gd name="T57" fmla="*/ 122 h 250"/>
              <a:gd name="T58" fmla="*/ 68 w 250"/>
              <a:gd name="T59" fmla="*/ 120 h 250"/>
              <a:gd name="T60" fmla="*/ 80 w 250"/>
              <a:gd name="T61" fmla="*/ 116 h 250"/>
              <a:gd name="T62" fmla="*/ 90 w 250"/>
              <a:gd name="T63" fmla="*/ 114 h 250"/>
              <a:gd name="T64" fmla="*/ 98 w 250"/>
              <a:gd name="T65" fmla="*/ 108 h 250"/>
              <a:gd name="T66" fmla="*/ 104 w 250"/>
              <a:gd name="T67" fmla="*/ 104 h 250"/>
              <a:gd name="T68" fmla="*/ 110 w 250"/>
              <a:gd name="T69" fmla="*/ 96 h 250"/>
              <a:gd name="T70" fmla="*/ 114 w 250"/>
              <a:gd name="T71" fmla="*/ 88 h 250"/>
              <a:gd name="T72" fmla="*/ 118 w 250"/>
              <a:gd name="T73" fmla="*/ 78 h 250"/>
              <a:gd name="T74" fmla="*/ 120 w 250"/>
              <a:gd name="T75" fmla="*/ 68 h 250"/>
              <a:gd name="T76" fmla="*/ 124 w 250"/>
              <a:gd name="T77" fmla="*/ 38 h 250"/>
              <a:gd name="T78" fmla="*/ 126 w 250"/>
              <a:gd name="T79" fmla="*/ 0 h 250"/>
              <a:gd name="T80" fmla="*/ 126 w 250"/>
              <a:gd name="T81" fmla="*/ 0 h 250"/>
              <a:gd name="T82" fmla="*/ 128 w 250"/>
              <a:gd name="T83" fmla="*/ 38 h 250"/>
              <a:gd name="T84" fmla="*/ 132 w 250"/>
              <a:gd name="T85" fmla="*/ 68 h 250"/>
              <a:gd name="T86" fmla="*/ 134 w 250"/>
              <a:gd name="T87" fmla="*/ 78 h 250"/>
              <a:gd name="T88" fmla="*/ 138 w 250"/>
              <a:gd name="T89" fmla="*/ 88 h 250"/>
              <a:gd name="T90" fmla="*/ 142 w 250"/>
              <a:gd name="T91" fmla="*/ 96 h 250"/>
              <a:gd name="T92" fmla="*/ 146 w 250"/>
              <a:gd name="T93" fmla="*/ 104 h 250"/>
              <a:gd name="T94" fmla="*/ 154 w 250"/>
              <a:gd name="T95" fmla="*/ 108 h 250"/>
              <a:gd name="T96" fmla="*/ 162 w 250"/>
              <a:gd name="T97" fmla="*/ 114 h 250"/>
              <a:gd name="T98" fmla="*/ 172 w 250"/>
              <a:gd name="T99" fmla="*/ 116 h 250"/>
              <a:gd name="T100" fmla="*/ 184 w 250"/>
              <a:gd name="T101" fmla="*/ 120 h 250"/>
              <a:gd name="T102" fmla="*/ 212 w 250"/>
              <a:gd name="T103" fmla="*/ 122 h 250"/>
              <a:gd name="T104" fmla="*/ 250 w 250"/>
              <a:gd name="T105" fmla="*/ 124 h 250"/>
              <a:gd name="T106" fmla="*/ 250 w 250"/>
              <a:gd name="T107" fmla="*/ 124 h 2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</a:cxnLst>
            <a:rect l="0" t="0" r="r" b="b"/>
            <a:pathLst>
              <a:path w="250" h="250">
                <a:moveTo>
                  <a:pt x="250" y="124"/>
                </a:moveTo>
                <a:lnTo>
                  <a:pt x="250" y="124"/>
                </a:lnTo>
                <a:lnTo>
                  <a:pt x="212" y="128"/>
                </a:lnTo>
                <a:lnTo>
                  <a:pt x="184" y="130"/>
                </a:lnTo>
                <a:lnTo>
                  <a:pt x="172" y="134"/>
                </a:lnTo>
                <a:lnTo>
                  <a:pt x="162" y="136"/>
                </a:lnTo>
                <a:lnTo>
                  <a:pt x="154" y="140"/>
                </a:lnTo>
                <a:lnTo>
                  <a:pt x="146" y="146"/>
                </a:lnTo>
                <a:lnTo>
                  <a:pt x="142" y="154"/>
                </a:lnTo>
                <a:lnTo>
                  <a:pt x="138" y="162"/>
                </a:lnTo>
                <a:lnTo>
                  <a:pt x="134" y="172"/>
                </a:lnTo>
                <a:lnTo>
                  <a:pt x="132" y="182"/>
                </a:lnTo>
                <a:lnTo>
                  <a:pt x="128" y="212"/>
                </a:lnTo>
                <a:lnTo>
                  <a:pt x="126" y="250"/>
                </a:lnTo>
                <a:lnTo>
                  <a:pt x="126" y="250"/>
                </a:lnTo>
                <a:lnTo>
                  <a:pt x="124" y="212"/>
                </a:lnTo>
                <a:lnTo>
                  <a:pt x="120" y="182"/>
                </a:lnTo>
                <a:lnTo>
                  <a:pt x="118" y="172"/>
                </a:lnTo>
                <a:lnTo>
                  <a:pt x="114" y="162"/>
                </a:lnTo>
                <a:lnTo>
                  <a:pt x="110" y="154"/>
                </a:lnTo>
                <a:lnTo>
                  <a:pt x="104" y="146"/>
                </a:lnTo>
                <a:lnTo>
                  <a:pt x="98" y="140"/>
                </a:lnTo>
                <a:lnTo>
                  <a:pt x="90" y="136"/>
                </a:lnTo>
                <a:lnTo>
                  <a:pt x="80" y="134"/>
                </a:lnTo>
                <a:lnTo>
                  <a:pt x="68" y="130"/>
                </a:lnTo>
                <a:lnTo>
                  <a:pt x="38" y="128"/>
                </a:lnTo>
                <a:lnTo>
                  <a:pt x="0" y="124"/>
                </a:lnTo>
                <a:lnTo>
                  <a:pt x="0" y="124"/>
                </a:lnTo>
                <a:lnTo>
                  <a:pt x="38" y="122"/>
                </a:lnTo>
                <a:lnTo>
                  <a:pt x="68" y="120"/>
                </a:lnTo>
                <a:lnTo>
                  <a:pt x="80" y="116"/>
                </a:lnTo>
                <a:lnTo>
                  <a:pt x="90" y="114"/>
                </a:lnTo>
                <a:lnTo>
                  <a:pt x="98" y="108"/>
                </a:lnTo>
                <a:lnTo>
                  <a:pt x="104" y="104"/>
                </a:lnTo>
                <a:lnTo>
                  <a:pt x="110" y="96"/>
                </a:lnTo>
                <a:lnTo>
                  <a:pt x="114" y="88"/>
                </a:lnTo>
                <a:lnTo>
                  <a:pt x="118" y="78"/>
                </a:lnTo>
                <a:lnTo>
                  <a:pt x="120" y="68"/>
                </a:lnTo>
                <a:lnTo>
                  <a:pt x="124" y="38"/>
                </a:lnTo>
                <a:lnTo>
                  <a:pt x="126" y="0"/>
                </a:lnTo>
                <a:lnTo>
                  <a:pt x="126" y="0"/>
                </a:lnTo>
                <a:lnTo>
                  <a:pt x="128" y="38"/>
                </a:lnTo>
                <a:lnTo>
                  <a:pt x="132" y="68"/>
                </a:lnTo>
                <a:lnTo>
                  <a:pt x="134" y="78"/>
                </a:lnTo>
                <a:lnTo>
                  <a:pt x="138" y="88"/>
                </a:lnTo>
                <a:lnTo>
                  <a:pt x="142" y="96"/>
                </a:lnTo>
                <a:lnTo>
                  <a:pt x="146" y="104"/>
                </a:lnTo>
                <a:lnTo>
                  <a:pt x="154" y="108"/>
                </a:lnTo>
                <a:lnTo>
                  <a:pt x="162" y="114"/>
                </a:lnTo>
                <a:lnTo>
                  <a:pt x="172" y="116"/>
                </a:lnTo>
                <a:lnTo>
                  <a:pt x="184" y="120"/>
                </a:lnTo>
                <a:lnTo>
                  <a:pt x="212" y="122"/>
                </a:lnTo>
                <a:lnTo>
                  <a:pt x="250" y="124"/>
                </a:lnTo>
                <a:lnTo>
                  <a:pt x="250" y="124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ja-JP" altLang="en-US"/>
          </a:p>
        </p:txBody>
      </p:sp>
      <p:sp>
        <p:nvSpPr>
          <p:cNvPr id="715" name="Freeform 692"/>
          <p:cNvSpPr>
            <a:spLocks/>
          </p:cNvSpPr>
          <p:nvPr/>
        </p:nvSpPr>
        <p:spPr bwMode="auto">
          <a:xfrm>
            <a:off x="3114675" y="713851"/>
            <a:ext cx="363294" cy="363294"/>
          </a:xfrm>
          <a:custGeom>
            <a:avLst/>
            <a:gdLst>
              <a:gd name="T0" fmla="*/ 250 w 250"/>
              <a:gd name="T1" fmla="*/ 124 h 250"/>
              <a:gd name="T2" fmla="*/ 250 w 250"/>
              <a:gd name="T3" fmla="*/ 124 h 250"/>
              <a:gd name="T4" fmla="*/ 212 w 250"/>
              <a:gd name="T5" fmla="*/ 128 h 250"/>
              <a:gd name="T6" fmla="*/ 184 w 250"/>
              <a:gd name="T7" fmla="*/ 130 h 250"/>
              <a:gd name="T8" fmla="*/ 172 w 250"/>
              <a:gd name="T9" fmla="*/ 134 h 250"/>
              <a:gd name="T10" fmla="*/ 162 w 250"/>
              <a:gd name="T11" fmla="*/ 136 h 250"/>
              <a:gd name="T12" fmla="*/ 154 w 250"/>
              <a:gd name="T13" fmla="*/ 140 h 250"/>
              <a:gd name="T14" fmla="*/ 146 w 250"/>
              <a:gd name="T15" fmla="*/ 146 h 250"/>
              <a:gd name="T16" fmla="*/ 142 w 250"/>
              <a:gd name="T17" fmla="*/ 154 h 250"/>
              <a:gd name="T18" fmla="*/ 138 w 250"/>
              <a:gd name="T19" fmla="*/ 162 h 250"/>
              <a:gd name="T20" fmla="*/ 134 w 250"/>
              <a:gd name="T21" fmla="*/ 172 h 250"/>
              <a:gd name="T22" fmla="*/ 132 w 250"/>
              <a:gd name="T23" fmla="*/ 182 h 250"/>
              <a:gd name="T24" fmla="*/ 128 w 250"/>
              <a:gd name="T25" fmla="*/ 212 h 250"/>
              <a:gd name="T26" fmla="*/ 126 w 250"/>
              <a:gd name="T27" fmla="*/ 250 h 250"/>
              <a:gd name="T28" fmla="*/ 126 w 250"/>
              <a:gd name="T29" fmla="*/ 250 h 250"/>
              <a:gd name="T30" fmla="*/ 124 w 250"/>
              <a:gd name="T31" fmla="*/ 212 h 250"/>
              <a:gd name="T32" fmla="*/ 120 w 250"/>
              <a:gd name="T33" fmla="*/ 182 h 250"/>
              <a:gd name="T34" fmla="*/ 118 w 250"/>
              <a:gd name="T35" fmla="*/ 172 h 250"/>
              <a:gd name="T36" fmla="*/ 114 w 250"/>
              <a:gd name="T37" fmla="*/ 162 h 250"/>
              <a:gd name="T38" fmla="*/ 110 w 250"/>
              <a:gd name="T39" fmla="*/ 154 h 250"/>
              <a:gd name="T40" fmla="*/ 104 w 250"/>
              <a:gd name="T41" fmla="*/ 146 h 250"/>
              <a:gd name="T42" fmla="*/ 98 w 250"/>
              <a:gd name="T43" fmla="*/ 140 h 250"/>
              <a:gd name="T44" fmla="*/ 90 w 250"/>
              <a:gd name="T45" fmla="*/ 136 h 250"/>
              <a:gd name="T46" fmla="*/ 80 w 250"/>
              <a:gd name="T47" fmla="*/ 134 h 250"/>
              <a:gd name="T48" fmla="*/ 68 w 250"/>
              <a:gd name="T49" fmla="*/ 130 h 250"/>
              <a:gd name="T50" fmla="*/ 38 w 250"/>
              <a:gd name="T51" fmla="*/ 128 h 250"/>
              <a:gd name="T52" fmla="*/ 0 w 250"/>
              <a:gd name="T53" fmla="*/ 124 h 250"/>
              <a:gd name="T54" fmla="*/ 0 w 250"/>
              <a:gd name="T55" fmla="*/ 124 h 250"/>
              <a:gd name="T56" fmla="*/ 38 w 250"/>
              <a:gd name="T57" fmla="*/ 122 h 250"/>
              <a:gd name="T58" fmla="*/ 68 w 250"/>
              <a:gd name="T59" fmla="*/ 120 h 250"/>
              <a:gd name="T60" fmla="*/ 80 w 250"/>
              <a:gd name="T61" fmla="*/ 116 h 250"/>
              <a:gd name="T62" fmla="*/ 90 w 250"/>
              <a:gd name="T63" fmla="*/ 114 h 250"/>
              <a:gd name="T64" fmla="*/ 98 w 250"/>
              <a:gd name="T65" fmla="*/ 108 h 250"/>
              <a:gd name="T66" fmla="*/ 104 w 250"/>
              <a:gd name="T67" fmla="*/ 104 h 250"/>
              <a:gd name="T68" fmla="*/ 110 w 250"/>
              <a:gd name="T69" fmla="*/ 96 h 250"/>
              <a:gd name="T70" fmla="*/ 114 w 250"/>
              <a:gd name="T71" fmla="*/ 88 h 250"/>
              <a:gd name="T72" fmla="*/ 118 w 250"/>
              <a:gd name="T73" fmla="*/ 78 h 250"/>
              <a:gd name="T74" fmla="*/ 120 w 250"/>
              <a:gd name="T75" fmla="*/ 68 h 250"/>
              <a:gd name="T76" fmla="*/ 124 w 250"/>
              <a:gd name="T77" fmla="*/ 38 h 250"/>
              <a:gd name="T78" fmla="*/ 126 w 250"/>
              <a:gd name="T79" fmla="*/ 0 h 250"/>
              <a:gd name="T80" fmla="*/ 126 w 250"/>
              <a:gd name="T81" fmla="*/ 0 h 250"/>
              <a:gd name="T82" fmla="*/ 128 w 250"/>
              <a:gd name="T83" fmla="*/ 38 h 250"/>
              <a:gd name="T84" fmla="*/ 132 w 250"/>
              <a:gd name="T85" fmla="*/ 68 h 250"/>
              <a:gd name="T86" fmla="*/ 134 w 250"/>
              <a:gd name="T87" fmla="*/ 78 h 250"/>
              <a:gd name="T88" fmla="*/ 138 w 250"/>
              <a:gd name="T89" fmla="*/ 88 h 250"/>
              <a:gd name="T90" fmla="*/ 142 w 250"/>
              <a:gd name="T91" fmla="*/ 96 h 250"/>
              <a:gd name="T92" fmla="*/ 146 w 250"/>
              <a:gd name="T93" fmla="*/ 104 h 250"/>
              <a:gd name="T94" fmla="*/ 154 w 250"/>
              <a:gd name="T95" fmla="*/ 108 h 250"/>
              <a:gd name="T96" fmla="*/ 162 w 250"/>
              <a:gd name="T97" fmla="*/ 114 h 250"/>
              <a:gd name="T98" fmla="*/ 172 w 250"/>
              <a:gd name="T99" fmla="*/ 116 h 250"/>
              <a:gd name="T100" fmla="*/ 184 w 250"/>
              <a:gd name="T101" fmla="*/ 120 h 250"/>
              <a:gd name="T102" fmla="*/ 212 w 250"/>
              <a:gd name="T103" fmla="*/ 122 h 250"/>
              <a:gd name="T104" fmla="*/ 250 w 250"/>
              <a:gd name="T105" fmla="*/ 124 h 250"/>
              <a:gd name="T106" fmla="*/ 250 w 250"/>
              <a:gd name="T107" fmla="*/ 124 h 2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</a:cxnLst>
            <a:rect l="0" t="0" r="r" b="b"/>
            <a:pathLst>
              <a:path w="250" h="250">
                <a:moveTo>
                  <a:pt x="250" y="124"/>
                </a:moveTo>
                <a:lnTo>
                  <a:pt x="250" y="124"/>
                </a:lnTo>
                <a:lnTo>
                  <a:pt x="212" y="128"/>
                </a:lnTo>
                <a:lnTo>
                  <a:pt x="184" y="130"/>
                </a:lnTo>
                <a:lnTo>
                  <a:pt x="172" y="134"/>
                </a:lnTo>
                <a:lnTo>
                  <a:pt x="162" y="136"/>
                </a:lnTo>
                <a:lnTo>
                  <a:pt x="154" y="140"/>
                </a:lnTo>
                <a:lnTo>
                  <a:pt x="146" y="146"/>
                </a:lnTo>
                <a:lnTo>
                  <a:pt x="142" y="154"/>
                </a:lnTo>
                <a:lnTo>
                  <a:pt x="138" y="162"/>
                </a:lnTo>
                <a:lnTo>
                  <a:pt x="134" y="172"/>
                </a:lnTo>
                <a:lnTo>
                  <a:pt x="132" y="182"/>
                </a:lnTo>
                <a:lnTo>
                  <a:pt x="128" y="212"/>
                </a:lnTo>
                <a:lnTo>
                  <a:pt x="126" y="250"/>
                </a:lnTo>
                <a:lnTo>
                  <a:pt x="126" y="250"/>
                </a:lnTo>
                <a:lnTo>
                  <a:pt x="124" y="212"/>
                </a:lnTo>
                <a:lnTo>
                  <a:pt x="120" y="182"/>
                </a:lnTo>
                <a:lnTo>
                  <a:pt x="118" y="172"/>
                </a:lnTo>
                <a:lnTo>
                  <a:pt x="114" y="162"/>
                </a:lnTo>
                <a:lnTo>
                  <a:pt x="110" y="154"/>
                </a:lnTo>
                <a:lnTo>
                  <a:pt x="104" y="146"/>
                </a:lnTo>
                <a:lnTo>
                  <a:pt x="98" y="140"/>
                </a:lnTo>
                <a:lnTo>
                  <a:pt x="90" y="136"/>
                </a:lnTo>
                <a:lnTo>
                  <a:pt x="80" y="134"/>
                </a:lnTo>
                <a:lnTo>
                  <a:pt x="68" y="130"/>
                </a:lnTo>
                <a:lnTo>
                  <a:pt x="38" y="128"/>
                </a:lnTo>
                <a:lnTo>
                  <a:pt x="0" y="124"/>
                </a:lnTo>
                <a:lnTo>
                  <a:pt x="0" y="124"/>
                </a:lnTo>
                <a:lnTo>
                  <a:pt x="38" y="122"/>
                </a:lnTo>
                <a:lnTo>
                  <a:pt x="68" y="120"/>
                </a:lnTo>
                <a:lnTo>
                  <a:pt x="80" y="116"/>
                </a:lnTo>
                <a:lnTo>
                  <a:pt x="90" y="114"/>
                </a:lnTo>
                <a:lnTo>
                  <a:pt x="98" y="108"/>
                </a:lnTo>
                <a:lnTo>
                  <a:pt x="104" y="104"/>
                </a:lnTo>
                <a:lnTo>
                  <a:pt x="110" y="96"/>
                </a:lnTo>
                <a:lnTo>
                  <a:pt x="114" y="88"/>
                </a:lnTo>
                <a:lnTo>
                  <a:pt x="118" y="78"/>
                </a:lnTo>
                <a:lnTo>
                  <a:pt x="120" y="68"/>
                </a:lnTo>
                <a:lnTo>
                  <a:pt x="124" y="38"/>
                </a:lnTo>
                <a:lnTo>
                  <a:pt x="126" y="0"/>
                </a:lnTo>
                <a:lnTo>
                  <a:pt x="126" y="0"/>
                </a:lnTo>
                <a:lnTo>
                  <a:pt x="128" y="38"/>
                </a:lnTo>
                <a:lnTo>
                  <a:pt x="132" y="68"/>
                </a:lnTo>
                <a:lnTo>
                  <a:pt x="134" y="78"/>
                </a:lnTo>
                <a:lnTo>
                  <a:pt x="138" y="88"/>
                </a:lnTo>
                <a:lnTo>
                  <a:pt x="142" y="96"/>
                </a:lnTo>
                <a:lnTo>
                  <a:pt x="146" y="104"/>
                </a:lnTo>
                <a:lnTo>
                  <a:pt x="154" y="108"/>
                </a:lnTo>
                <a:lnTo>
                  <a:pt x="162" y="114"/>
                </a:lnTo>
                <a:lnTo>
                  <a:pt x="172" y="116"/>
                </a:lnTo>
                <a:lnTo>
                  <a:pt x="184" y="120"/>
                </a:lnTo>
                <a:lnTo>
                  <a:pt x="212" y="122"/>
                </a:lnTo>
                <a:lnTo>
                  <a:pt x="250" y="124"/>
                </a:lnTo>
                <a:lnTo>
                  <a:pt x="250" y="124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ja-JP" altLang="en-US"/>
          </a:p>
        </p:txBody>
      </p:sp>
      <p:grpSp>
        <p:nvGrpSpPr>
          <p:cNvPr id="725" name="Group 709"/>
          <p:cNvGrpSpPr>
            <a:grpSpLocks noChangeAspect="1"/>
          </p:cNvGrpSpPr>
          <p:nvPr/>
        </p:nvGrpSpPr>
        <p:grpSpPr bwMode="auto">
          <a:xfrm>
            <a:off x="127167" y="8178080"/>
            <a:ext cx="3652670" cy="666868"/>
            <a:chOff x="-1201" y="4615"/>
            <a:chExt cx="2282" cy="320"/>
          </a:xfrm>
        </p:grpSpPr>
        <p:sp>
          <p:nvSpPr>
            <p:cNvPr id="727" name="Freeform 710"/>
            <p:cNvSpPr>
              <a:spLocks/>
            </p:cNvSpPr>
            <p:nvPr/>
          </p:nvSpPr>
          <p:spPr bwMode="auto">
            <a:xfrm>
              <a:off x="-1201" y="4615"/>
              <a:ext cx="2282" cy="320"/>
            </a:xfrm>
            <a:custGeom>
              <a:avLst/>
              <a:gdLst>
                <a:gd name="T0" fmla="*/ 2076 w 2282"/>
                <a:gd name="T1" fmla="*/ 152 h 320"/>
                <a:gd name="T2" fmla="*/ 2282 w 2282"/>
                <a:gd name="T3" fmla="*/ 320 h 320"/>
                <a:gd name="T4" fmla="*/ 0 w 2282"/>
                <a:gd name="T5" fmla="*/ 320 h 320"/>
                <a:gd name="T6" fmla="*/ 0 w 2282"/>
                <a:gd name="T7" fmla="*/ 0 h 320"/>
                <a:gd name="T8" fmla="*/ 2282 w 2282"/>
                <a:gd name="T9" fmla="*/ 0 h 320"/>
                <a:gd name="T10" fmla="*/ 2076 w 2282"/>
                <a:gd name="T11" fmla="*/ 152 h 3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282" h="320">
                  <a:moveTo>
                    <a:pt x="2076" y="152"/>
                  </a:moveTo>
                  <a:lnTo>
                    <a:pt x="2282" y="320"/>
                  </a:lnTo>
                  <a:lnTo>
                    <a:pt x="0" y="320"/>
                  </a:lnTo>
                  <a:lnTo>
                    <a:pt x="0" y="0"/>
                  </a:lnTo>
                  <a:lnTo>
                    <a:pt x="2282" y="0"/>
                  </a:lnTo>
                  <a:lnTo>
                    <a:pt x="2076" y="152"/>
                  </a:lnTo>
                  <a:close/>
                </a:path>
              </a:pathLst>
            </a:custGeom>
            <a:solidFill>
              <a:srgbClr val="C917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728" name="Line 711"/>
            <p:cNvSpPr>
              <a:spLocks noChangeShapeType="1"/>
            </p:cNvSpPr>
            <p:nvPr/>
          </p:nvSpPr>
          <p:spPr bwMode="auto">
            <a:xfrm>
              <a:off x="-1201" y="4647"/>
              <a:ext cx="2236" cy="0"/>
            </a:xfrm>
            <a:prstGeom prst="line">
              <a:avLst/>
            </a:prstGeom>
            <a:noFill/>
            <a:ln w="9525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729" name="Line 712"/>
            <p:cNvSpPr>
              <a:spLocks noChangeShapeType="1"/>
            </p:cNvSpPr>
            <p:nvPr/>
          </p:nvSpPr>
          <p:spPr bwMode="auto">
            <a:xfrm>
              <a:off x="-1201" y="4905"/>
              <a:ext cx="2236" cy="0"/>
            </a:xfrm>
            <a:prstGeom prst="line">
              <a:avLst/>
            </a:prstGeom>
            <a:noFill/>
            <a:ln w="9525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</p:grpSp>
      <p:sp>
        <p:nvSpPr>
          <p:cNvPr id="730" name="テキスト ボックス 729"/>
          <p:cNvSpPr txBox="1"/>
          <p:nvPr/>
        </p:nvSpPr>
        <p:spPr>
          <a:xfrm>
            <a:off x="57572" y="8178802"/>
            <a:ext cx="4154011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3200" b="1" dirty="0">
                <a:solidFill>
                  <a:schemeClr val="bg1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メイリオ" panose="020B0604030504040204" pitchFamily="50" charset="-128"/>
              </a:rPr>
              <a:t>お問い合わせ</a:t>
            </a:r>
            <a:endParaRPr lang="en-US" altLang="ja-JP" sz="3200" b="1" dirty="0">
              <a:solidFill>
                <a:schemeClr val="bg1"/>
              </a:solidFill>
              <a:latin typeface="ＭＳ 明朝" panose="02020609040205080304" pitchFamily="17" charset="-128"/>
              <a:ea typeface="ＭＳ 明朝" panose="02020609040205080304" pitchFamily="17" charset="-128"/>
              <a:cs typeface="メイリオ" panose="020B0604030504040204" pitchFamily="50" charset="-128"/>
            </a:endParaRPr>
          </a:p>
          <a:p>
            <a:endParaRPr kumimoji="1" lang="ja-JP" altLang="en-US" sz="2600" b="1" dirty="0">
              <a:solidFill>
                <a:schemeClr val="bg1"/>
              </a:solidFill>
              <a:latin typeface="ＭＳ 明朝" panose="02020609040205080304" pitchFamily="17" charset="-128"/>
              <a:ea typeface="ＭＳ 明朝" panose="02020609040205080304" pitchFamily="17" charset="-128"/>
              <a:cs typeface="メイリオ" panose="020B0604030504040204" pitchFamily="50" charset="-128"/>
            </a:endParaRPr>
          </a:p>
        </p:txBody>
      </p:sp>
      <p:sp>
        <p:nvSpPr>
          <p:cNvPr id="734" name="Rectangle 716"/>
          <p:cNvSpPr>
            <a:spLocks noChangeArrowheads="1"/>
          </p:cNvSpPr>
          <p:nvPr/>
        </p:nvSpPr>
        <p:spPr bwMode="auto">
          <a:xfrm>
            <a:off x="1" y="25"/>
            <a:ext cx="7559675" cy="277042"/>
          </a:xfrm>
          <a:prstGeom prst="rect">
            <a:avLst/>
          </a:prstGeom>
          <a:solidFill>
            <a:srgbClr val="531D25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ja-JP" altLang="en-US"/>
          </a:p>
        </p:txBody>
      </p:sp>
      <p:sp>
        <p:nvSpPr>
          <p:cNvPr id="735" name="テキスト ボックス 734"/>
          <p:cNvSpPr txBox="1"/>
          <p:nvPr/>
        </p:nvSpPr>
        <p:spPr>
          <a:xfrm>
            <a:off x="77017" y="9876905"/>
            <a:ext cx="850024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kumimoji="1" lang="ja-JP" altLang="en-US" b="1" dirty="0">
              <a:solidFill>
                <a:srgbClr val="531D25"/>
              </a:solidFill>
              <a:latin typeface="ＭＳ 明朝" panose="02020609040205080304" pitchFamily="17" charset="-128"/>
              <a:ea typeface="ＭＳ 明朝" panose="02020609040205080304" pitchFamily="17" charset="-128"/>
              <a:cs typeface="メイリオ" panose="020B0604030504040204" pitchFamily="50" charset="-128"/>
            </a:endParaRPr>
          </a:p>
        </p:txBody>
      </p:sp>
      <p:sp>
        <p:nvSpPr>
          <p:cNvPr id="738" name="テキスト ボックス 737"/>
          <p:cNvSpPr txBox="1"/>
          <p:nvPr/>
        </p:nvSpPr>
        <p:spPr>
          <a:xfrm>
            <a:off x="351477" y="8866301"/>
            <a:ext cx="441017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000" b="1" dirty="0">
                <a:solidFill>
                  <a:srgbClr val="00206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メイリオ" panose="020B0604030504040204" pitchFamily="50" charset="-128"/>
              </a:rPr>
              <a:t>横浜企業経営支援財団</a:t>
            </a:r>
            <a:endParaRPr lang="en-US" altLang="ja-JP" sz="2000" b="1" dirty="0">
              <a:solidFill>
                <a:srgbClr val="002060"/>
              </a:solidFill>
              <a:latin typeface="ＭＳ 明朝" panose="02020609040205080304" pitchFamily="17" charset="-128"/>
              <a:ea typeface="ＭＳ 明朝" panose="02020609040205080304" pitchFamily="17" charset="-128"/>
              <a:cs typeface="メイリオ" panose="020B0604030504040204" pitchFamily="50" charset="-128"/>
            </a:endParaRPr>
          </a:p>
          <a:p>
            <a:r>
              <a:rPr lang="ja-JP" altLang="en-US" sz="2000" b="1" dirty="0">
                <a:solidFill>
                  <a:srgbClr val="00206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メイリオ" panose="020B0604030504040204" pitchFamily="50" charset="-128"/>
              </a:rPr>
              <a:t>イノベーション支援課</a:t>
            </a:r>
            <a:endParaRPr lang="en-US" altLang="ja-JP" sz="2000" b="1" dirty="0">
              <a:solidFill>
                <a:srgbClr val="002060"/>
              </a:solidFill>
              <a:latin typeface="ＭＳ 明朝" panose="02020609040205080304" pitchFamily="17" charset="-128"/>
              <a:ea typeface="ＭＳ 明朝" panose="02020609040205080304" pitchFamily="17" charset="-128"/>
              <a:cs typeface="メイリオ" panose="020B0604030504040204" pitchFamily="50" charset="-128"/>
            </a:endParaRPr>
          </a:p>
          <a:p>
            <a:r>
              <a:rPr lang="ja-JP" altLang="en-US" sz="2000" b="1" dirty="0">
                <a:solidFill>
                  <a:srgbClr val="00206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メイリオ" panose="020B0604030504040204" pitchFamily="50" charset="-128"/>
              </a:rPr>
              <a:t>国際ビジネス支援担当</a:t>
            </a:r>
            <a:endParaRPr lang="en-US" altLang="ja-JP" sz="2000" b="1" dirty="0">
              <a:solidFill>
                <a:srgbClr val="002060"/>
              </a:solidFill>
              <a:latin typeface="ＭＳ 明朝" panose="02020609040205080304" pitchFamily="17" charset="-128"/>
              <a:ea typeface="ＭＳ 明朝" panose="02020609040205080304" pitchFamily="17" charset="-128"/>
              <a:cs typeface="メイリオ" panose="020B0604030504040204" pitchFamily="50" charset="-128"/>
            </a:endParaRPr>
          </a:p>
          <a:p>
            <a:r>
              <a:rPr kumimoji="1" lang="en-US" altLang="ja-JP" sz="2000" b="1" dirty="0">
                <a:solidFill>
                  <a:srgbClr val="00206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メイリオ" panose="020B0604030504040204" pitchFamily="50" charset="-128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Tel: 045-225-3730</a:t>
            </a:r>
            <a:r>
              <a:rPr kumimoji="1" lang="ja-JP" altLang="en-US" sz="2000" b="1" dirty="0">
                <a:solidFill>
                  <a:srgbClr val="00206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メイリオ" panose="020B0604030504040204" pitchFamily="50" charset="-128"/>
              </a:rPr>
              <a:t>　　　　</a:t>
            </a:r>
            <a:endParaRPr kumimoji="1" lang="en-US" altLang="ja-JP" sz="2000" b="1" dirty="0">
              <a:solidFill>
                <a:srgbClr val="002060"/>
              </a:solidFill>
              <a:latin typeface="ＭＳ 明朝" panose="02020609040205080304" pitchFamily="17" charset="-128"/>
              <a:ea typeface="ＭＳ 明朝" panose="02020609040205080304" pitchFamily="17" charset="-128"/>
              <a:cs typeface="メイリオ" panose="020B0604030504040204" pitchFamily="50" charset="-128"/>
            </a:endParaRPr>
          </a:p>
          <a:p>
            <a:r>
              <a:rPr kumimoji="1" lang="en-US" altLang="ja-JP" sz="2000" b="1" dirty="0">
                <a:solidFill>
                  <a:srgbClr val="00206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メイリオ" panose="020B0604030504040204" pitchFamily="50" charset="-128"/>
              </a:rPr>
              <a:t>Mail: global@idec.or.jp  </a:t>
            </a:r>
          </a:p>
        </p:txBody>
      </p:sp>
      <p:pic>
        <p:nvPicPr>
          <p:cNvPr id="3" name="図プレースホルダー 2">
            <a:extLst>
              <a:ext uri="{FF2B5EF4-FFF2-40B4-BE49-F238E27FC236}">
                <a16:creationId xmlns:a16="http://schemas.microsoft.com/office/drawing/2014/main" id="{7CC21751-90F3-E3F3-FA93-DB0C6F3A7295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779" r="17779"/>
          <a:stretch>
            <a:fillRect/>
          </a:stretch>
        </p:blipFill>
        <p:spPr>
          <a:xfrm>
            <a:off x="3670869" y="1206614"/>
            <a:ext cx="3869749" cy="2595414"/>
          </a:xfrm>
        </p:spPr>
      </p:pic>
      <p:grpSp>
        <p:nvGrpSpPr>
          <p:cNvPr id="717" name="Group 704"/>
          <p:cNvGrpSpPr>
            <a:grpSpLocks noChangeAspect="1"/>
          </p:cNvGrpSpPr>
          <p:nvPr/>
        </p:nvGrpSpPr>
        <p:grpSpPr bwMode="auto">
          <a:xfrm>
            <a:off x="5753567" y="2700404"/>
            <a:ext cx="1806107" cy="1747041"/>
            <a:chOff x="-1297" y="2482"/>
            <a:chExt cx="746" cy="751"/>
          </a:xfrm>
        </p:grpSpPr>
        <p:sp>
          <p:nvSpPr>
            <p:cNvPr id="719" name="Freeform 705"/>
            <p:cNvSpPr>
              <a:spLocks/>
            </p:cNvSpPr>
            <p:nvPr/>
          </p:nvSpPr>
          <p:spPr bwMode="auto">
            <a:xfrm>
              <a:off x="-1297" y="2485"/>
              <a:ext cx="745" cy="748"/>
            </a:xfrm>
            <a:custGeom>
              <a:avLst/>
              <a:gdLst>
                <a:gd name="T0" fmla="*/ 770 w 770"/>
                <a:gd name="T1" fmla="*/ 386 h 770"/>
                <a:gd name="T2" fmla="*/ 762 w 770"/>
                <a:gd name="T3" fmla="*/ 464 h 770"/>
                <a:gd name="T4" fmla="*/ 740 w 770"/>
                <a:gd name="T5" fmla="*/ 536 h 770"/>
                <a:gd name="T6" fmla="*/ 704 w 770"/>
                <a:gd name="T7" fmla="*/ 600 h 770"/>
                <a:gd name="T8" fmla="*/ 656 w 770"/>
                <a:gd name="T9" fmla="*/ 658 h 770"/>
                <a:gd name="T10" fmla="*/ 600 w 770"/>
                <a:gd name="T11" fmla="*/ 704 h 770"/>
                <a:gd name="T12" fmla="*/ 534 w 770"/>
                <a:gd name="T13" fmla="*/ 740 h 770"/>
                <a:gd name="T14" fmla="*/ 462 w 770"/>
                <a:gd name="T15" fmla="*/ 762 h 770"/>
                <a:gd name="T16" fmla="*/ 384 w 770"/>
                <a:gd name="T17" fmla="*/ 770 h 770"/>
                <a:gd name="T18" fmla="*/ 346 w 770"/>
                <a:gd name="T19" fmla="*/ 768 h 770"/>
                <a:gd name="T20" fmla="*/ 270 w 770"/>
                <a:gd name="T21" fmla="*/ 754 h 770"/>
                <a:gd name="T22" fmla="*/ 200 w 770"/>
                <a:gd name="T23" fmla="*/ 724 h 770"/>
                <a:gd name="T24" fmla="*/ 140 w 770"/>
                <a:gd name="T25" fmla="*/ 682 h 770"/>
                <a:gd name="T26" fmla="*/ 88 w 770"/>
                <a:gd name="T27" fmla="*/ 630 h 770"/>
                <a:gd name="T28" fmla="*/ 46 w 770"/>
                <a:gd name="T29" fmla="*/ 570 h 770"/>
                <a:gd name="T30" fmla="*/ 16 w 770"/>
                <a:gd name="T31" fmla="*/ 500 h 770"/>
                <a:gd name="T32" fmla="*/ 2 w 770"/>
                <a:gd name="T33" fmla="*/ 424 h 770"/>
                <a:gd name="T34" fmla="*/ 0 w 770"/>
                <a:gd name="T35" fmla="*/ 386 h 770"/>
                <a:gd name="T36" fmla="*/ 8 w 770"/>
                <a:gd name="T37" fmla="*/ 308 h 770"/>
                <a:gd name="T38" fmla="*/ 30 w 770"/>
                <a:gd name="T39" fmla="*/ 236 h 770"/>
                <a:gd name="T40" fmla="*/ 66 w 770"/>
                <a:gd name="T41" fmla="*/ 170 h 770"/>
                <a:gd name="T42" fmla="*/ 112 w 770"/>
                <a:gd name="T43" fmla="*/ 114 h 770"/>
                <a:gd name="T44" fmla="*/ 170 w 770"/>
                <a:gd name="T45" fmla="*/ 66 h 770"/>
                <a:gd name="T46" fmla="*/ 234 w 770"/>
                <a:gd name="T47" fmla="*/ 30 h 770"/>
                <a:gd name="T48" fmla="*/ 306 w 770"/>
                <a:gd name="T49" fmla="*/ 8 h 770"/>
                <a:gd name="T50" fmla="*/ 384 w 770"/>
                <a:gd name="T51" fmla="*/ 0 h 770"/>
                <a:gd name="T52" fmla="*/ 424 w 770"/>
                <a:gd name="T53" fmla="*/ 2 h 770"/>
                <a:gd name="T54" fmla="*/ 498 w 770"/>
                <a:gd name="T55" fmla="*/ 18 h 770"/>
                <a:gd name="T56" fmla="*/ 568 w 770"/>
                <a:gd name="T57" fmla="*/ 46 h 770"/>
                <a:gd name="T58" fmla="*/ 630 w 770"/>
                <a:gd name="T59" fmla="*/ 88 h 770"/>
                <a:gd name="T60" fmla="*/ 682 w 770"/>
                <a:gd name="T61" fmla="*/ 140 h 770"/>
                <a:gd name="T62" fmla="*/ 724 w 770"/>
                <a:gd name="T63" fmla="*/ 202 h 770"/>
                <a:gd name="T64" fmla="*/ 752 w 770"/>
                <a:gd name="T65" fmla="*/ 270 h 770"/>
                <a:gd name="T66" fmla="*/ 768 w 770"/>
                <a:gd name="T67" fmla="*/ 346 h 770"/>
                <a:gd name="T68" fmla="*/ 770 w 770"/>
                <a:gd name="T69" fmla="*/ 386 h 7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770" h="770">
                  <a:moveTo>
                    <a:pt x="770" y="386"/>
                  </a:moveTo>
                  <a:lnTo>
                    <a:pt x="770" y="386"/>
                  </a:lnTo>
                  <a:lnTo>
                    <a:pt x="768" y="424"/>
                  </a:lnTo>
                  <a:lnTo>
                    <a:pt x="762" y="464"/>
                  </a:lnTo>
                  <a:lnTo>
                    <a:pt x="752" y="500"/>
                  </a:lnTo>
                  <a:lnTo>
                    <a:pt x="740" y="536"/>
                  </a:lnTo>
                  <a:lnTo>
                    <a:pt x="724" y="570"/>
                  </a:lnTo>
                  <a:lnTo>
                    <a:pt x="704" y="600"/>
                  </a:lnTo>
                  <a:lnTo>
                    <a:pt x="682" y="630"/>
                  </a:lnTo>
                  <a:lnTo>
                    <a:pt x="656" y="658"/>
                  </a:lnTo>
                  <a:lnTo>
                    <a:pt x="630" y="682"/>
                  </a:lnTo>
                  <a:lnTo>
                    <a:pt x="600" y="704"/>
                  </a:lnTo>
                  <a:lnTo>
                    <a:pt x="568" y="724"/>
                  </a:lnTo>
                  <a:lnTo>
                    <a:pt x="534" y="740"/>
                  </a:lnTo>
                  <a:lnTo>
                    <a:pt x="498" y="754"/>
                  </a:lnTo>
                  <a:lnTo>
                    <a:pt x="462" y="762"/>
                  </a:lnTo>
                  <a:lnTo>
                    <a:pt x="424" y="768"/>
                  </a:lnTo>
                  <a:lnTo>
                    <a:pt x="384" y="770"/>
                  </a:lnTo>
                  <a:lnTo>
                    <a:pt x="384" y="770"/>
                  </a:lnTo>
                  <a:lnTo>
                    <a:pt x="346" y="768"/>
                  </a:lnTo>
                  <a:lnTo>
                    <a:pt x="306" y="762"/>
                  </a:lnTo>
                  <a:lnTo>
                    <a:pt x="270" y="754"/>
                  </a:lnTo>
                  <a:lnTo>
                    <a:pt x="234" y="740"/>
                  </a:lnTo>
                  <a:lnTo>
                    <a:pt x="200" y="724"/>
                  </a:lnTo>
                  <a:lnTo>
                    <a:pt x="170" y="704"/>
                  </a:lnTo>
                  <a:lnTo>
                    <a:pt x="140" y="682"/>
                  </a:lnTo>
                  <a:lnTo>
                    <a:pt x="112" y="658"/>
                  </a:lnTo>
                  <a:lnTo>
                    <a:pt x="88" y="630"/>
                  </a:lnTo>
                  <a:lnTo>
                    <a:pt x="66" y="600"/>
                  </a:lnTo>
                  <a:lnTo>
                    <a:pt x="46" y="570"/>
                  </a:lnTo>
                  <a:lnTo>
                    <a:pt x="30" y="536"/>
                  </a:lnTo>
                  <a:lnTo>
                    <a:pt x="16" y="500"/>
                  </a:lnTo>
                  <a:lnTo>
                    <a:pt x="8" y="464"/>
                  </a:lnTo>
                  <a:lnTo>
                    <a:pt x="2" y="424"/>
                  </a:lnTo>
                  <a:lnTo>
                    <a:pt x="0" y="386"/>
                  </a:lnTo>
                  <a:lnTo>
                    <a:pt x="0" y="386"/>
                  </a:lnTo>
                  <a:lnTo>
                    <a:pt x="2" y="346"/>
                  </a:lnTo>
                  <a:lnTo>
                    <a:pt x="8" y="308"/>
                  </a:lnTo>
                  <a:lnTo>
                    <a:pt x="16" y="270"/>
                  </a:lnTo>
                  <a:lnTo>
                    <a:pt x="30" y="236"/>
                  </a:lnTo>
                  <a:lnTo>
                    <a:pt x="46" y="202"/>
                  </a:lnTo>
                  <a:lnTo>
                    <a:pt x="66" y="170"/>
                  </a:lnTo>
                  <a:lnTo>
                    <a:pt x="88" y="140"/>
                  </a:lnTo>
                  <a:lnTo>
                    <a:pt x="112" y="114"/>
                  </a:lnTo>
                  <a:lnTo>
                    <a:pt x="140" y="88"/>
                  </a:lnTo>
                  <a:lnTo>
                    <a:pt x="170" y="66"/>
                  </a:lnTo>
                  <a:lnTo>
                    <a:pt x="200" y="46"/>
                  </a:lnTo>
                  <a:lnTo>
                    <a:pt x="234" y="30"/>
                  </a:lnTo>
                  <a:lnTo>
                    <a:pt x="270" y="18"/>
                  </a:lnTo>
                  <a:lnTo>
                    <a:pt x="306" y="8"/>
                  </a:lnTo>
                  <a:lnTo>
                    <a:pt x="346" y="2"/>
                  </a:lnTo>
                  <a:lnTo>
                    <a:pt x="384" y="0"/>
                  </a:lnTo>
                  <a:lnTo>
                    <a:pt x="384" y="0"/>
                  </a:lnTo>
                  <a:lnTo>
                    <a:pt x="424" y="2"/>
                  </a:lnTo>
                  <a:lnTo>
                    <a:pt x="462" y="8"/>
                  </a:lnTo>
                  <a:lnTo>
                    <a:pt x="498" y="18"/>
                  </a:lnTo>
                  <a:lnTo>
                    <a:pt x="534" y="30"/>
                  </a:lnTo>
                  <a:lnTo>
                    <a:pt x="568" y="46"/>
                  </a:lnTo>
                  <a:lnTo>
                    <a:pt x="600" y="66"/>
                  </a:lnTo>
                  <a:lnTo>
                    <a:pt x="630" y="88"/>
                  </a:lnTo>
                  <a:lnTo>
                    <a:pt x="656" y="114"/>
                  </a:lnTo>
                  <a:lnTo>
                    <a:pt x="682" y="140"/>
                  </a:lnTo>
                  <a:lnTo>
                    <a:pt x="704" y="170"/>
                  </a:lnTo>
                  <a:lnTo>
                    <a:pt x="724" y="202"/>
                  </a:lnTo>
                  <a:lnTo>
                    <a:pt x="740" y="236"/>
                  </a:lnTo>
                  <a:lnTo>
                    <a:pt x="752" y="270"/>
                  </a:lnTo>
                  <a:lnTo>
                    <a:pt x="762" y="308"/>
                  </a:lnTo>
                  <a:lnTo>
                    <a:pt x="768" y="346"/>
                  </a:lnTo>
                  <a:lnTo>
                    <a:pt x="770" y="386"/>
                  </a:lnTo>
                  <a:lnTo>
                    <a:pt x="770" y="386"/>
                  </a:lnTo>
                  <a:close/>
                </a:path>
              </a:pathLst>
            </a:custGeom>
            <a:solidFill>
              <a:srgbClr val="C917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/>
            </a:p>
          </p:txBody>
        </p:sp>
        <p:sp>
          <p:nvSpPr>
            <p:cNvPr id="720" name="Freeform 706"/>
            <p:cNvSpPr>
              <a:spLocks/>
            </p:cNvSpPr>
            <p:nvPr/>
          </p:nvSpPr>
          <p:spPr bwMode="auto">
            <a:xfrm>
              <a:off x="-1297" y="2482"/>
              <a:ext cx="746" cy="749"/>
            </a:xfrm>
            <a:custGeom>
              <a:avLst/>
              <a:gdLst>
                <a:gd name="T0" fmla="*/ 722 w 722"/>
                <a:gd name="T1" fmla="*/ 362 h 722"/>
                <a:gd name="T2" fmla="*/ 714 w 722"/>
                <a:gd name="T3" fmla="*/ 434 h 722"/>
                <a:gd name="T4" fmla="*/ 692 w 722"/>
                <a:gd name="T5" fmla="*/ 502 h 722"/>
                <a:gd name="T6" fmla="*/ 660 w 722"/>
                <a:gd name="T7" fmla="*/ 564 h 722"/>
                <a:gd name="T8" fmla="*/ 616 w 722"/>
                <a:gd name="T9" fmla="*/ 616 h 722"/>
                <a:gd name="T10" fmla="*/ 562 w 722"/>
                <a:gd name="T11" fmla="*/ 660 h 722"/>
                <a:gd name="T12" fmla="*/ 500 w 722"/>
                <a:gd name="T13" fmla="*/ 694 h 722"/>
                <a:gd name="T14" fmla="*/ 434 w 722"/>
                <a:gd name="T15" fmla="*/ 714 h 722"/>
                <a:gd name="T16" fmla="*/ 360 w 722"/>
                <a:gd name="T17" fmla="*/ 722 h 722"/>
                <a:gd name="T18" fmla="*/ 324 w 722"/>
                <a:gd name="T19" fmla="*/ 720 h 722"/>
                <a:gd name="T20" fmla="*/ 254 w 722"/>
                <a:gd name="T21" fmla="*/ 706 h 722"/>
                <a:gd name="T22" fmla="*/ 188 w 722"/>
                <a:gd name="T23" fmla="*/ 678 h 722"/>
                <a:gd name="T24" fmla="*/ 132 w 722"/>
                <a:gd name="T25" fmla="*/ 640 h 722"/>
                <a:gd name="T26" fmla="*/ 82 w 722"/>
                <a:gd name="T27" fmla="*/ 590 h 722"/>
                <a:gd name="T28" fmla="*/ 44 w 722"/>
                <a:gd name="T29" fmla="*/ 534 h 722"/>
                <a:gd name="T30" fmla="*/ 16 w 722"/>
                <a:gd name="T31" fmla="*/ 468 h 722"/>
                <a:gd name="T32" fmla="*/ 2 w 722"/>
                <a:gd name="T33" fmla="*/ 398 h 722"/>
                <a:gd name="T34" fmla="*/ 0 w 722"/>
                <a:gd name="T35" fmla="*/ 362 h 722"/>
                <a:gd name="T36" fmla="*/ 8 w 722"/>
                <a:gd name="T37" fmla="*/ 288 h 722"/>
                <a:gd name="T38" fmla="*/ 28 w 722"/>
                <a:gd name="T39" fmla="*/ 222 h 722"/>
                <a:gd name="T40" fmla="*/ 62 w 722"/>
                <a:gd name="T41" fmla="*/ 160 h 722"/>
                <a:gd name="T42" fmla="*/ 106 w 722"/>
                <a:gd name="T43" fmla="*/ 106 h 722"/>
                <a:gd name="T44" fmla="*/ 158 w 722"/>
                <a:gd name="T45" fmla="*/ 62 h 722"/>
                <a:gd name="T46" fmla="*/ 220 w 722"/>
                <a:gd name="T47" fmla="*/ 30 h 722"/>
                <a:gd name="T48" fmla="*/ 288 w 722"/>
                <a:gd name="T49" fmla="*/ 8 h 722"/>
                <a:gd name="T50" fmla="*/ 360 w 722"/>
                <a:gd name="T51" fmla="*/ 0 h 722"/>
                <a:gd name="T52" fmla="*/ 398 w 722"/>
                <a:gd name="T53" fmla="*/ 2 h 722"/>
                <a:gd name="T54" fmla="*/ 468 w 722"/>
                <a:gd name="T55" fmla="*/ 18 h 722"/>
                <a:gd name="T56" fmla="*/ 532 w 722"/>
                <a:gd name="T57" fmla="*/ 44 h 722"/>
                <a:gd name="T58" fmla="*/ 590 w 722"/>
                <a:gd name="T59" fmla="*/ 84 h 722"/>
                <a:gd name="T60" fmla="*/ 638 w 722"/>
                <a:gd name="T61" fmla="*/ 132 h 722"/>
                <a:gd name="T62" fmla="*/ 678 w 722"/>
                <a:gd name="T63" fmla="*/ 190 h 722"/>
                <a:gd name="T64" fmla="*/ 704 w 722"/>
                <a:gd name="T65" fmla="*/ 254 h 722"/>
                <a:gd name="T66" fmla="*/ 720 w 722"/>
                <a:gd name="T67" fmla="*/ 324 h 722"/>
                <a:gd name="T68" fmla="*/ 722 w 722"/>
                <a:gd name="T69" fmla="*/ 362 h 7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722" h="722">
                  <a:moveTo>
                    <a:pt x="722" y="362"/>
                  </a:moveTo>
                  <a:lnTo>
                    <a:pt x="722" y="362"/>
                  </a:lnTo>
                  <a:lnTo>
                    <a:pt x="720" y="398"/>
                  </a:lnTo>
                  <a:lnTo>
                    <a:pt x="714" y="434"/>
                  </a:lnTo>
                  <a:lnTo>
                    <a:pt x="704" y="468"/>
                  </a:lnTo>
                  <a:lnTo>
                    <a:pt x="692" y="502"/>
                  </a:lnTo>
                  <a:lnTo>
                    <a:pt x="678" y="534"/>
                  </a:lnTo>
                  <a:lnTo>
                    <a:pt x="660" y="564"/>
                  </a:lnTo>
                  <a:lnTo>
                    <a:pt x="638" y="590"/>
                  </a:lnTo>
                  <a:lnTo>
                    <a:pt x="616" y="616"/>
                  </a:lnTo>
                  <a:lnTo>
                    <a:pt x="590" y="640"/>
                  </a:lnTo>
                  <a:lnTo>
                    <a:pt x="562" y="660"/>
                  </a:lnTo>
                  <a:lnTo>
                    <a:pt x="532" y="678"/>
                  </a:lnTo>
                  <a:lnTo>
                    <a:pt x="500" y="694"/>
                  </a:lnTo>
                  <a:lnTo>
                    <a:pt x="468" y="706"/>
                  </a:lnTo>
                  <a:lnTo>
                    <a:pt x="434" y="714"/>
                  </a:lnTo>
                  <a:lnTo>
                    <a:pt x="398" y="720"/>
                  </a:lnTo>
                  <a:lnTo>
                    <a:pt x="360" y="722"/>
                  </a:lnTo>
                  <a:lnTo>
                    <a:pt x="360" y="722"/>
                  </a:lnTo>
                  <a:lnTo>
                    <a:pt x="324" y="720"/>
                  </a:lnTo>
                  <a:lnTo>
                    <a:pt x="288" y="714"/>
                  </a:lnTo>
                  <a:lnTo>
                    <a:pt x="254" y="706"/>
                  </a:lnTo>
                  <a:lnTo>
                    <a:pt x="220" y="694"/>
                  </a:lnTo>
                  <a:lnTo>
                    <a:pt x="188" y="678"/>
                  </a:lnTo>
                  <a:lnTo>
                    <a:pt x="158" y="660"/>
                  </a:lnTo>
                  <a:lnTo>
                    <a:pt x="132" y="640"/>
                  </a:lnTo>
                  <a:lnTo>
                    <a:pt x="106" y="616"/>
                  </a:lnTo>
                  <a:lnTo>
                    <a:pt x="82" y="590"/>
                  </a:lnTo>
                  <a:lnTo>
                    <a:pt x="62" y="564"/>
                  </a:lnTo>
                  <a:lnTo>
                    <a:pt x="44" y="534"/>
                  </a:lnTo>
                  <a:lnTo>
                    <a:pt x="28" y="502"/>
                  </a:lnTo>
                  <a:lnTo>
                    <a:pt x="16" y="468"/>
                  </a:lnTo>
                  <a:lnTo>
                    <a:pt x="8" y="434"/>
                  </a:lnTo>
                  <a:lnTo>
                    <a:pt x="2" y="398"/>
                  </a:lnTo>
                  <a:lnTo>
                    <a:pt x="0" y="362"/>
                  </a:lnTo>
                  <a:lnTo>
                    <a:pt x="0" y="362"/>
                  </a:lnTo>
                  <a:lnTo>
                    <a:pt x="2" y="324"/>
                  </a:lnTo>
                  <a:lnTo>
                    <a:pt x="8" y="288"/>
                  </a:lnTo>
                  <a:lnTo>
                    <a:pt x="16" y="254"/>
                  </a:lnTo>
                  <a:lnTo>
                    <a:pt x="28" y="222"/>
                  </a:lnTo>
                  <a:lnTo>
                    <a:pt x="44" y="190"/>
                  </a:lnTo>
                  <a:lnTo>
                    <a:pt x="62" y="160"/>
                  </a:lnTo>
                  <a:lnTo>
                    <a:pt x="82" y="132"/>
                  </a:lnTo>
                  <a:lnTo>
                    <a:pt x="106" y="106"/>
                  </a:lnTo>
                  <a:lnTo>
                    <a:pt x="132" y="84"/>
                  </a:lnTo>
                  <a:lnTo>
                    <a:pt x="158" y="62"/>
                  </a:lnTo>
                  <a:lnTo>
                    <a:pt x="188" y="44"/>
                  </a:lnTo>
                  <a:lnTo>
                    <a:pt x="220" y="30"/>
                  </a:lnTo>
                  <a:lnTo>
                    <a:pt x="254" y="18"/>
                  </a:lnTo>
                  <a:lnTo>
                    <a:pt x="288" y="8"/>
                  </a:lnTo>
                  <a:lnTo>
                    <a:pt x="324" y="2"/>
                  </a:lnTo>
                  <a:lnTo>
                    <a:pt x="360" y="0"/>
                  </a:lnTo>
                  <a:lnTo>
                    <a:pt x="360" y="0"/>
                  </a:lnTo>
                  <a:lnTo>
                    <a:pt x="398" y="2"/>
                  </a:lnTo>
                  <a:lnTo>
                    <a:pt x="434" y="8"/>
                  </a:lnTo>
                  <a:lnTo>
                    <a:pt x="468" y="18"/>
                  </a:lnTo>
                  <a:lnTo>
                    <a:pt x="500" y="30"/>
                  </a:lnTo>
                  <a:lnTo>
                    <a:pt x="532" y="44"/>
                  </a:lnTo>
                  <a:lnTo>
                    <a:pt x="562" y="62"/>
                  </a:lnTo>
                  <a:lnTo>
                    <a:pt x="590" y="84"/>
                  </a:lnTo>
                  <a:lnTo>
                    <a:pt x="616" y="106"/>
                  </a:lnTo>
                  <a:lnTo>
                    <a:pt x="638" y="132"/>
                  </a:lnTo>
                  <a:lnTo>
                    <a:pt x="660" y="160"/>
                  </a:lnTo>
                  <a:lnTo>
                    <a:pt x="678" y="190"/>
                  </a:lnTo>
                  <a:lnTo>
                    <a:pt x="692" y="222"/>
                  </a:lnTo>
                  <a:lnTo>
                    <a:pt x="704" y="254"/>
                  </a:lnTo>
                  <a:lnTo>
                    <a:pt x="714" y="288"/>
                  </a:lnTo>
                  <a:lnTo>
                    <a:pt x="720" y="324"/>
                  </a:lnTo>
                  <a:lnTo>
                    <a:pt x="722" y="362"/>
                  </a:lnTo>
                  <a:lnTo>
                    <a:pt x="722" y="362"/>
                  </a:lnTo>
                  <a:close/>
                </a:path>
              </a:pathLst>
            </a:custGeom>
            <a:noFill/>
            <a:ln w="9525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/>
            </a:p>
          </p:txBody>
        </p:sp>
      </p:grpSp>
      <p:sp>
        <p:nvSpPr>
          <p:cNvPr id="62" name="Freeform 65"/>
          <p:cNvSpPr>
            <a:spLocks noEditPoints="1"/>
          </p:cNvSpPr>
          <p:nvPr/>
        </p:nvSpPr>
        <p:spPr bwMode="auto">
          <a:xfrm rot="10800000">
            <a:off x="38461" y="67658"/>
            <a:ext cx="3517900" cy="172188"/>
          </a:xfrm>
          <a:custGeom>
            <a:avLst/>
            <a:gdLst>
              <a:gd name="T0" fmla="*/ 1542 w 2216"/>
              <a:gd name="T1" fmla="*/ 40 h 80"/>
              <a:gd name="T2" fmla="*/ 1534 w 2216"/>
              <a:gd name="T3" fmla="*/ 44 h 80"/>
              <a:gd name="T4" fmla="*/ 1234 w 2216"/>
              <a:gd name="T5" fmla="*/ 70 h 80"/>
              <a:gd name="T6" fmla="*/ 1168 w 2216"/>
              <a:gd name="T7" fmla="*/ 4 h 80"/>
              <a:gd name="T8" fmla="*/ 1264 w 2216"/>
              <a:gd name="T9" fmla="*/ 32 h 80"/>
              <a:gd name="T10" fmla="*/ 1032 w 2216"/>
              <a:gd name="T11" fmla="*/ 8 h 80"/>
              <a:gd name="T12" fmla="*/ 976 w 2216"/>
              <a:gd name="T13" fmla="*/ 62 h 80"/>
              <a:gd name="T14" fmla="*/ 918 w 2216"/>
              <a:gd name="T15" fmla="*/ 8 h 80"/>
              <a:gd name="T16" fmla="*/ 664 w 2216"/>
              <a:gd name="T17" fmla="*/ 50 h 80"/>
              <a:gd name="T18" fmla="*/ 670 w 2216"/>
              <a:gd name="T19" fmla="*/ 54 h 80"/>
              <a:gd name="T20" fmla="*/ 1702 w 2216"/>
              <a:gd name="T21" fmla="*/ 52 h 80"/>
              <a:gd name="T22" fmla="*/ 1648 w 2216"/>
              <a:gd name="T23" fmla="*/ 30 h 80"/>
              <a:gd name="T24" fmla="*/ 1610 w 2216"/>
              <a:gd name="T25" fmla="*/ 30 h 80"/>
              <a:gd name="T26" fmla="*/ 1536 w 2216"/>
              <a:gd name="T27" fmla="*/ 32 h 80"/>
              <a:gd name="T28" fmla="*/ 1408 w 2216"/>
              <a:gd name="T29" fmla="*/ 58 h 80"/>
              <a:gd name="T30" fmla="*/ 1388 w 2216"/>
              <a:gd name="T31" fmla="*/ 10 h 80"/>
              <a:gd name="T32" fmla="*/ 1380 w 2216"/>
              <a:gd name="T33" fmla="*/ 38 h 80"/>
              <a:gd name="T34" fmla="*/ 1350 w 2216"/>
              <a:gd name="T35" fmla="*/ 30 h 80"/>
              <a:gd name="T36" fmla="*/ 1392 w 2216"/>
              <a:gd name="T37" fmla="*/ 48 h 80"/>
              <a:gd name="T38" fmla="*/ 1274 w 2216"/>
              <a:gd name="T39" fmla="*/ 36 h 80"/>
              <a:gd name="T40" fmla="*/ 1130 w 2216"/>
              <a:gd name="T41" fmla="*/ 4 h 80"/>
              <a:gd name="T42" fmla="*/ 932 w 2216"/>
              <a:gd name="T43" fmla="*/ 8 h 80"/>
              <a:gd name="T44" fmla="*/ 874 w 2216"/>
              <a:gd name="T45" fmla="*/ 70 h 80"/>
              <a:gd name="T46" fmla="*/ 850 w 2216"/>
              <a:gd name="T47" fmla="*/ 8 h 80"/>
              <a:gd name="T48" fmla="*/ 854 w 2216"/>
              <a:gd name="T49" fmla="*/ 22 h 80"/>
              <a:gd name="T50" fmla="*/ 874 w 2216"/>
              <a:gd name="T51" fmla="*/ 28 h 80"/>
              <a:gd name="T52" fmla="*/ 846 w 2216"/>
              <a:gd name="T53" fmla="*/ 68 h 80"/>
              <a:gd name="T54" fmla="*/ 704 w 2216"/>
              <a:gd name="T55" fmla="*/ 22 h 80"/>
              <a:gd name="T56" fmla="*/ 636 w 2216"/>
              <a:gd name="T57" fmla="*/ 36 h 80"/>
              <a:gd name="T58" fmla="*/ 582 w 2216"/>
              <a:gd name="T59" fmla="*/ 54 h 80"/>
              <a:gd name="T60" fmla="*/ 538 w 2216"/>
              <a:gd name="T61" fmla="*/ 44 h 80"/>
              <a:gd name="T62" fmla="*/ 490 w 2216"/>
              <a:gd name="T63" fmla="*/ 24 h 80"/>
              <a:gd name="T64" fmla="*/ 500 w 2216"/>
              <a:gd name="T65" fmla="*/ 36 h 80"/>
              <a:gd name="T66" fmla="*/ 540 w 2216"/>
              <a:gd name="T67" fmla="*/ 44 h 80"/>
              <a:gd name="T68" fmla="*/ 586 w 2216"/>
              <a:gd name="T69" fmla="*/ 64 h 80"/>
              <a:gd name="T70" fmla="*/ 634 w 2216"/>
              <a:gd name="T71" fmla="*/ 44 h 80"/>
              <a:gd name="T72" fmla="*/ 700 w 2216"/>
              <a:gd name="T73" fmla="*/ 62 h 80"/>
              <a:gd name="T74" fmla="*/ 728 w 2216"/>
              <a:gd name="T75" fmla="*/ 34 h 80"/>
              <a:gd name="T76" fmla="*/ 730 w 2216"/>
              <a:gd name="T77" fmla="*/ 46 h 80"/>
              <a:gd name="T78" fmla="*/ 702 w 2216"/>
              <a:gd name="T79" fmla="*/ 32 h 80"/>
              <a:gd name="T80" fmla="*/ 860 w 2216"/>
              <a:gd name="T81" fmla="*/ 78 h 80"/>
              <a:gd name="T82" fmla="*/ 1010 w 2216"/>
              <a:gd name="T83" fmla="*/ 74 h 80"/>
              <a:gd name="T84" fmla="*/ 1082 w 2216"/>
              <a:gd name="T85" fmla="*/ 12 h 80"/>
              <a:gd name="T86" fmla="*/ 1054 w 2216"/>
              <a:gd name="T87" fmla="*/ 62 h 80"/>
              <a:gd name="T88" fmla="*/ 1074 w 2216"/>
              <a:gd name="T89" fmla="*/ 54 h 80"/>
              <a:gd name="T90" fmla="*/ 1086 w 2216"/>
              <a:gd name="T91" fmla="*/ 36 h 80"/>
              <a:gd name="T92" fmla="*/ 1088 w 2216"/>
              <a:gd name="T93" fmla="*/ 78 h 80"/>
              <a:gd name="T94" fmla="*/ 1172 w 2216"/>
              <a:gd name="T95" fmla="*/ 44 h 80"/>
              <a:gd name="T96" fmla="*/ 1140 w 2216"/>
              <a:gd name="T97" fmla="*/ 62 h 80"/>
              <a:gd name="T98" fmla="*/ 1150 w 2216"/>
              <a:gd name="T99" fmla="*/ 40 h 80"/>
              <a:gd name="T100" fmla="*/ 1124 w 2216"/>
              <a:gd name="T101" fmla="*/ 68 h 80"/>
              <a:gd name="T102" fmla="*/ 1196 w 2216"/>
              <a:gd name="T103" fmla="*/ 22 h 80"/>
              <a:gd name="T104" fmla="*/ 1244 w 2216"/>
              <a:gd name="T105" fmla="*/ 62 h 80"/>
              <a:gd name="T106" fmla="*/ 1438 w 2216"/>
              <a:gd name="T107" fmla="*/ 40 h 80"/>
              <a:gd name="T108" fmla="*/ 1502 w 2216"/>
              <a:gd name="T109" fmla="*/ 68 h 80"/>
              <a:gd name="T110" fmla="*/ 1502 w 2216"/>
              <a:gd name="T111" fmla="*/ 52 h 80"/>
              <a:gd name="T112" fmla="*/ 1478 w 2216"/>
              <a:gd name="T113" fmla="*/ 60 h 80"/>
              <a:gd name="T114" fmla="*/ 1540 w 2216"/>
              <a:gd name="T115" fmla="*/ 58 h 80"/>
              <a:gd name="T116" fmla="*/ 1606 w 2216"/>
              <a:gd name="T117" fmla="*/ 36 h 80"/>
              <a:gd name="T118" fmla="*/ 1646 w 2216"/>
              <a:gd name="T119" fmla="*/ 44 h 80"/>
              <a:gd name="T120" fmla="*/ 1694 w 2216"/>
              <a:gd name="T121" fmla="*/ 64 h 80"/>
              <a:gd name="T122" fmla="*/ 1740 w 2216"/>
              <a:gd name="T123" fmla="*/ 44 h 8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2216" h="80">
                <a:moveTo>
                  <a:pt x="670" y="40"/>
                </a:moveTo>
                <a:lnTo>
                  <a:pt x="670" y="40"/>
                </a:lnTo>
                <a:lnTo>
                  <a:pt x="668" y="40"/>
                </a:lnTo>
                <a:lnTo>
                  <a:pt x="668" y="44"/>
                </a:lnTo>
                <a:lnTo>
                  <a:pt x="668" y="44"/>
                </a:lnTo>
                <a:lnTo>
                  <a:pt x="668" y="46"/>
                </a:lnTo>
                <a:lnTo>
                  <a:pt x="670" y="48"/>
                </a:lnTo>
                <a:lnTo>
                  <a:pt x="670" y="48"/>
                </a:lnTo>
                <a:lnTo>
                  <a:pt x="674" y="46"/>
                </a:lnTo>
                <a:lnTo>
                  <a:pt x="674" y="44"/>
                </a:lnTo>
                <a:lnTo>
                  <a:pt x="674" y="44"/>
                </a:lnTo>
                <a:lnTo>
                  <a:pt x="674" y="40"/>
                </a:lnTo>
                <a:lnTo>
                  <a:pt x="670" y="40"/>
                </a:lnTo>
                <a:lnTo>
                  <a:pt x="670" y="40"/>
                </a:lnTo>
                <a:close/>
                <a:moveTo>
                  <a:pt x="1546" y="40"/>
                </a:moveTo>
                <a:lnTo>
                  <a:pt x="1546" y="40"/>
                </a:lnTo>
                <a:lnTo>
                  <a:pt x="1542" y="40"/>
                </a:lnTo>
                <a:lnTo>
                  <a:pt x="1542" y="44"/>
                </a:lnTo>
                <a:lnTo>
                  <a:pt x="1542" y="44"/>
                </a:lnTo>
                <a:lnTo>
                  <a:pt x="1542" y="46"/>
                </a:lnTo>
                <a:lnTo>
                  <a:pt x="1546" y="48"/>
                </a:lnTo>
                <a:lnTo>
                  <a:pt x="1546" y="48"/>
                </a:lnTo>
                <a:lnTo>
                  <a:pt x="1548" y="46"/>
                </a:lnTo>
                <a:lnTo>
                  <a:pt x="1548" y="44"/>
                </a:lnTo>
                <a:lnTo>
                  <a:pt x="1548" y="44"/>
                </a:lnTo>
                <a:lnTo>
                  <a:pt x="1548" y="40"/>
                </a:lnTo>
                <a:lnTo>
                  <a:pt x="1546" y="40"/>
                </a:lnTo>
                <a:lnTo>
                  <a:pt x="1546" y="40"/>
                </a:lnTo>
                <a:close/>
                <a:moveTo>
                  <a:pt x="1546" y="54"/>
                </a:moveTo>
                <a:lnTo>
                  <a:pt x="1546" y="54"/>
                </a:lnTo>
                <a:lnTo>
                  <a:pt x="1542" y="54"/>
                </a:lnTo>
                <a:lnTo>
                  <a:pt x="1538" y="50"/>
                </a:lnTo>
                <a:lnTo>
                  <a:pt x="1536" y="48"/>
                </a:lnTo>
                <a:lnTo>
                  <a:pt x="1534" y="44"/>
                </a:lnTo>
                <a:lnTo>
                  <a:pt x="1534" y="44"/>
                </a:lnTo>
                <a:lnTo>
                  <a:pt x="1536" y="40"/>
                </a:lnTo>
                <a:lnTo>
                  <a:pt x="1538" y="36"/>
                </a:lnTo>
                <a:lnTo>
                  <a:pt x="1542" y="34"/>
                </a:lnTo>
                <a:lnTo>
                  <a:pt x="1546" y="34"/>
                </a:lnTo>
                <a:lnTo>
                  <a:pt x="1546" y="34"/>
                </a:lnTo>
                <a:lnTo>
                  <a:pt x="1550" y="34"/>
                </a:lnTo>
                <a:lnTo>
                  <a:pt x="1552" y="36"/>
                </a:lnTo>
                <a:lnTo>
                  <a:pt x="1554" y="40"/>
                </a:lnTo>
                <a:lnTo>
                  <a:pt x="1556" y="44"/>
                </a:lnTo>
                <a:lnTo>
                  <a:pt x="1556" y="44"/>
                </a:lnTo>
                <a:lnTo>
                  <a:pt x="1554" y="48"/>
                </a:lnTo>
                <a:lnTo>
                  <a:pt x="1552" y="50"/>
                </a:lnTo>
                <a:lnTo>
                  <a:pt x="1550" y="54"/>
                </a:lnTo>
                <a:lnTo>
                  <a:pt x="1546" y="54"/>
                </a:lnTo>
                <a:lnTo>
                  <a:pt x="1546" y="54"/>
                </a:lnTo>
                <a:close/>
                <a:moveTo>
                  <a:pt x="1234" y="70"/>
                </a:moveTo>
                <a:lnTo>
                  <a:pt x="1234" y="70"/>
                </a:lnTo>
                <a:lnTo>
                  <a:pt x="1230" y="74"/>
                </a:lnTo>
                <a:lnTo>
                  <a:pt x="1226" y="74"/>
                </a:lnTo>
                <a:lnTo>
                  <a:pt x="1222" y="74"/>
                </a:lnTo>
                <a:lnTo>
                  <a:pt x="1216" y="74"/>
                </a:lnTo>
                <a:lnTo>
                  <a:pt x="1216" y="74"/>
                </a:lnTo>
                <a:lnTo>
                  <a:pt x="1220" y="68"/>
                </a:lnTo>
                <a:lnTo>
                  <a:pt x="1224" y="60"/>
                </a:lnTo>
                <a:lnTo>
                  <a:pt x="1224" y="52"/>
                </a:lnTo>
                <a:lnTo>
                  <a:pt x="1222" y="44"/>
                </a:lnTo>
                <a:lnTo>
                  <a:pt x="1222" y="44"/>
                </a:lnTo>
                <a:lnTo>
                  <a:pt x="1218" y="36"/>
                </a:lnTo>
                <a:lnTo>
                  <a:pt x="1212" y="28"/>
                </a:lnTo>
                <a:lnTo>
                  <a:pt x="1198" y="16"/>
                </a:lnTo>
                <a:lnTo>
                  <a:pt x="1184" y="8"/>
                </a:lnTo>
                <a:lnTo>
                  <a:pt x="1170" y="6"/>
                </a:lnTo>
                <a:lnTo>
                  <a:pt x="1168" y="4"/>
                </a:lnTo>
                <a:lnTo>
                  <a:pt x="1168" y="4"/>
                </a:lnTo>
                <a:lnTo>
                  <a:pt x="1184" y="4"/>
                </a:lnTo>
                <a:lnTo>
                  <a:pt x="1198" y="6"/>
                </a:lnTo>
                <a:lnTo>
                  <a:pt x="1214" y="8"/>
                </a:lnTo>
                <a:lnTo>
                  <a:pt x="1232" y="14"/>
                </a:lnTo>
                <a:lnTo>
                  <a:pt x="1232" y="14"/>
                </a:lnTo>
                <a:lnTo>
                  <a:pt x="1248" y="18"/>
                </a:lnTo>
                <a:lnTo>
                  <a:pt x="1264" y="18"/>
                </a:lnTo>
                <a:lnTo>
                  <a:pt x="1282" y="14"/>
                </a:lnTo>
                <a:lnTo>
                  <a:pt x="1298" y="8"/>
                </a:lnTo>
                <a:lnTo>
                  <a:pt x="1298" y="8"/>
                </a:lnTo>
                <a:lnTo>
                  <a:pt x="1296" y="12"/>
                </a:lnTo>
                <a:lnTo>
                  <a:pt x="1292" y="18"/>
                </a:lnTo>
                <a:lnTo>
                  <a:pt x="1284" y="24"/>
                </a:lnTo>
                <a:lnTo>
                  <a:pt x="1274" y="30"/>
                </a:lnTo>
                <a:lnTo>
                  <a:pt x="1264" y="32"/>
                </a:lnTo>
                <a:lnTo>
                  <a:pt x="1264" y="32"/>
                </a:lnTo>
                <a:lnTo>
                  <a:pt x="1254" y="32"/>
                </a:lnTo>
                <a:lnTo>
                  <a:pt x="1244" y="32"/>
                </a:lnTo>
                <a:lnTo>
                  <a:pt x="1222" y="24"/>
                </a:lnTo>
                <a:lnTo>
                  <a:pt x="1222" y="24"/>
                </a:lnTo>
                <a:lnTo>
                  <a:pt x="1230" y="30"/>
                </a:lnTo>
                <a:lnTo>
                  <a:pt x="1234" y="36"/>
                </a:lnTo>
                <a:lnTo>
                  <a:pt x="1238" y="44"/>
                </a:lnTo>
                <a:lnTo>
                  <a:pt x="1240" y="52"/>
                </a:lnTo>
                <a:lnTo>
                  <a:pt x="1240" y="52"/>
                </a:lnTo>
                <a:lnTo>
                  <a:pt x="1240" y="58"/>
                </a:lnTo>
                <a:lnTo>
                  <a:pt x="1240" y="62"/>
                </a:lnTo>
                <a:lnTo>
                  <a:pt x="1238" y="66"/>
                </a:lnTo>
                <a:lnTo>
                  <a:pt x="1234" y="70"/>
                </a:lnTo>
                <a:lnTo>
                  <a:pt x="1234" y="70"/>
                </a:lnTo>
                <a:close/>
                <a:moveTo>
                  <a:pt x="1046" y="6"/>
                </a:moveTo>
                <a:lnTo>
                  <a:pt x="1046" y="6"/>
                </a:lnTo>
                <a:lnTo>
                  <a:pt x="1032" y="8"/>
                </a:lnTo>
                <a:lnTo>
                  <a:pt x="1018" y="16"/>
                </a:lnTo>
                <a:lnTo>
                  <a:pt x="1004" y="28"/>
                </a:lnTo>
                <a:lnTo>
                  <a:pt x="998" y="36"/>
                </a:lnTo>
                <a:lnTo>
                  <a:pt x="994" y="44"/>
                </a:lnTo>
                <a:lnTo>
                  <a:pt x="994" y="44"/>
                </a:lnTo>
                <a:lnTo>
                  <a:pt x="992" y="52"/>
                </a:lnTo>
                <a:lnTo>
                  <a:pt x="992" y="60"/>
                </a:lnTo>
                <a:lnTo>
                  <a:pt x="996" y="68"/>
                </a:lnTo>
                <a:lnTo>
                  <a:pt x="1000" y="74"/>
                </a:lnTo>
                <a:lnTo>
                  <a:pt x="1000" y="74"/>
                </a:lnTo>
                <a:lnTo>
                  <a:pt x="994" y="74"/>
                </a:lnTo>
                <a:lnTo>
                  <a:pt x="990" y="74"/>
                </a:lnTo>
                <a:lnTo>
                  <a:pt x="986" y="74"/>
                </a:lnTo>
                <a:lnTo>
                  <a:pt x="982" y="70"/>
                </a:lnTo>
                <a:lnTo>
                  <a:pt x="982" y="70"/>
                </a:lnTo>
                <a:lnTo>
                  <a:pt x="978" y="66"/>
                </a:lnTo>
                <a:lnTo>
                  <a:pt x="976" y="62"/>
                </a:lnTo>
                <a:lnTo>
                  <a:pt x="976" y="58"/>
                </a:lnTo>
                <a:lnTo>
                  <a:pt x="976" y="52"/>
                </a:lnTo>
                <a:lnTo>
                  <a:pt x="976" y="52"/>
                </a:lnTo>
                <a:lnTo>
                  <a:pt x="978" y="44"/>
                </a:lnTo>
                <a:lnTo>
                  <a:pt x="980" y="36"/>
                </a:lnTo>
                <a:lnTo>
                  <a:pt x="986" y="30"/>
                </a:lnTo>
                <a:lnTo>
                  <a:pt x="994" y="24"/>
                </a:lnTo>
                <a:lnTo>
                  <a:pt x="994" y="24"/>
                </a:lnTo>
                <a:lnTo>
                  <a:pt x="972" y="32"/>
                </a:lnTo>
                <a:lnTo>
                  <a:pt x="962" y="32"/>
                </a:lnTo>
                <a:lnTo>
                  <a:pt x="952" y="32"/>
                </a:lnTo>
                <a:lnTo>
                  <a:pt x="952" y="32"/>
                </a:lnTo>
                <a:lnTo>
                  <a:pt x="942" y="30"/>
                </a:lnTo>
                <a:lnTo>
                  <a:pt x="932" y="24"/>
                </a:lnTo>
                <a:lnTo>
                  <a:pt x="924" y="18"/>
                </a:lnTo>
                <a:lnTo>
                  <a:pt x="920" y="12"/>
                </a:lnTo>
                <a:lnTo>
                  <a:pt x="918" y="8"/>
                </a:lnTo>
                <a:lnTo>
                  <a:pt x="918" y="8"/>
                </a:lnTo>
                <a:lnTo>
                  <a:pt x="926" y="12"/>
                </a:lnTo>
                <a:lnTo>
                  <a:pt x="934" y="14"/>
                </a:lnTo>
                <a:lnTo>
                  <a:pt x="952" y="18"/>
                </a:lnTo>
                <a:lnTo>
                  <a:pt x="968" y="18"/>
                </a:lnTo>
                <a:lnTo>
                  <a:pt x="984" y="14"/>
                </a:lnTo>
                <a:lnTo>
                  <a:pt x="984" y="14"/>
                </a:lnTo>
                <a:lnTo>
                  <a:pt x="1002" y="8"/>
                </a:lnTo>
                <a:lnTo>
                  <a:pt x="1018" y="6"/>
                </a:lnTo>
                <a:lnTo>
                  <a:pt x="1032" y="4"/>
                </a:lnTo>
                <a:lnTo>
                  <a:pt x="1048" y="4"/>
                </a:lnTo>
                <a:lnTo>
                  <a:pt x="1046" y="6"/>
                </a:lnTo>
                <a:lnTo>
                  <a:pt x="1046" y="6"/>
                </a:lnTo>
                <a:close/>
                <a:moveTo>
                  <a:pt x="670" y="54"/>
                </a:moveTo>
                <a:lnTo>
                  <a:pt x="670" y="54"/>
                </a:lnTo>
                <a:lnTo>
                  <a:pt x="666" y="54"/>
                </a:lnTo>
                <a:lnTo>
                  <a:pt x="664" y="50"/>
                </a:lnTo>
                <a:lnTo>
                  <a:pt x="662" y="48"/>
                </a:lnTo>
                <a:lnTo>
                  <a:pt x="660" y="44"/>
                </a:lnTo>
                <a:lnTo>
                  <a:pt x="660" y="44"/>
                </a:lnTo>
                <a:lnTo>
                  <a:pt x="662" y="40"/>
                </a:lnTo>
                <a:lnTo>
                  <a:pt x="664" y="36"/>
                </a:lnTo>
                <a:lnTo>
                  <a:pt x="666" y="34"/>
                </a:lnTo>
                <a:lnTo>
                  <a:pt x="670" y="34"/>
                </a:lnTo>
                <a:lnTo>
                  <a:pt x="670" y="34"/>
                </a:lnTo>
                <a:lnTo>
                  <a:pt x="674" y="34"/>
                </a:lnTo>
                <a:lnTo>
                  <a:pt x="678" y="36"/>
                </a:lnTo>
                <a:lnTo>
                  <a:pt x="680" y="40"/>
                </a:lnTo>
                <a:lnTo>
                  <a:pt x="682" y="44"/>
                </a:lnTo>
                <a:lnTo>
                  <a:pt x="682" y="44"/>
                </a:lnTo>
                <a:lnTo>
                  <a:pt x="680" y="48"/>
                </a:lnTo>
                <a:lnTo>
                  <a:pt x="678" y="50"/>
                </a:lnTo>
                <a:lnTo>
                  <a:pt x="674" y="54"/>
                </a:lnTo>
                <a:lnTo>
                  <a:pt x="670" y="54"/>
                </a:lnTo>
                <a:lnTo>
                  <a:pt x="670" y="54"/>
                </a:lnTo>
                <a:close/>
                <a:moveTo>
                  <a:pt x="1742" y="38"/>
                </a:moveTo>
                <a:lnTo>
                  <a:pt x="1742" y="38"/>
                </a:lnTo>
                <a:lnTo>
                  <a:pt x="1738" y="30"/>
                </a:lnTo>
                <a:lnTo>
                  <a:pt x="1738" y="30"/>
                </a:lnTo>
                <a:lnTo>
                  <a:pt x="1732" y="26"/>
                </a:lnTo>
                <a:lnTo>
                  <a:pt x="1726" y="24"/>
                </a:lnTo>
                <a:lnTo>
                  <a:pt x="1726" y="24"/>
                </a:lnTo>
                <a:lnTo>
                  <a:pt x="1718" y="26"/>
                </a:lnTo>
                <a:lnTo>
                  <a:pt x="1712" y="30"/>
                </a:lnTo>
                <a:lnTo>
                  <a:pt x="1712" y="30"/>
                </a:lnTo>
                <a:lnTo>
                  <a:pt x="1710" y="36"/>
                </a:lnTo>
                <a:lnTo>
                  <a:pt x="1708" y="44"/>
                </a:lnTo>
                <a:lnTo>
                  <a:pt x="1708" y="44"/>
                </a:lnTo>
                <a:lnTo>
                  <a:pt x="1708" y="44"/>
                </a:lnTo>
                <a:lnTo>
                  <a:pt x="1706" y="48"/>
                </a:lnTo>
                <a:lnTo>
                  <a:pt x="1702" y="52"/>
                </a:lnTo>
                <a:lnTo>
                  <a:pt x="1698" y="54"/>
                </a:lnTo>
                <a:lnTo>
                  <a:pt x="1694" y="56"/>
                </a:lnTo>
                <a:lnTo>
                  <a:pt x="1694" y="56"/>
                </a:lnTo>
                <a:lnTo>
                  <a:pt x="1688" y="54"/>
                </a:lnTo>
                <a:lnTo>
                  <a:pt x="1684" y="52"/>
                </a:lnTo>
                <a:lnTo>
                  <a:pt x="1680" y="48"/>
                </a:lnTo>
                <a:lnTo>
                  <a:pt x="1678" y="44"/>
                </a:lnTo>
                <a:lnTo>
                  <a:pt x="1678" y="44"/>
                </a:lnTo>
                <a:lnTo>
                  <a:pt x="1678" y="36"/>
                </a:lnTo>
                <a:lnTo>
                  <a:pt x="1674" y="30"/>
                </a:lnTo>
                <a:lnTo>
                  <a:pt x="1674" y="30"/>
                </a:lnTo>
                <a:lnTo>
                  <a:pt x="1668" y="26"/>
                </a:lnTo>
                <a:lnTo>
                  <a:pt x="1662" y="24"/>
                </a:lnTo>
                <a:lnTo>
                  <a:pt x="1662" y="24"/>
                </a:lnTo>
                <a:lnTo>
                  <a:pt x="1654" y="26"/>
                </a:lnTo>
                <a:lnTo>
                  <a:pt x="1648" y="30"/>
                </a:lnTo>
                <a:lnTo>
                  <a:pt x="1648" y="30"/>
                </a:lnTo>
                <a:lnTo>
                  <a:pt x="1644" y="36"/>
                </a:lnTo>
                <a:lnTo>
                  <a:pt x="1644" y="44"/>
                </a:lnTo>
                <a:lnTo>
                  <a:pt x="1644" y="44"/>
                </a:lnTo>
                <a:lnTo>
                  <a:pt x="1644" y="44"/>
                </a:lnTo>
                <a:lnTo>
                  <a:pt x="1642" y="50"/>
                </a:lnTo>
                <a:lnTo>
                  <a:pt x="1638" y="52"/>
                </a:lnTo>
                <a:lnTo>
                  <a:pt x="1634" y="54"/>
                </a:lnTo>
                <a:lnTo>
                  <a:pt x="1630" y="56"/>
                </a:lnTo>
                <a:lnTo>
                  <a:pt x="1630" y="56"/>
                </a:lnTo>
                <a:lnTo>
                  <a:pt x="1624" y="54"/>
                </a:lnTo>
                <a:lnTo>
                  <a:pt x="1620" y="52"/>
                </a:lnTo>
                <a:lnTo>
                  <a:pt x="1616" y="50"/>
                </a:lnTo>
                <a:lnTo>
                  <a:pt x="1614" y="44"/>
                </a:lnTo>
                <a:lnTo>
                  <a:pt x="1614" y="44"/>
                </a:lnTo>
                <a:lnTo>
                  <a:pt x="1612" y="36"/>
                </a:lnTo>
                <a:lnTo>
                  <a:pt x="1610" y="30"/>
                </a:lnTo>
                <a:lnTo>
                  <a:pt x="1610" y="30"/>
                </a:lnTo>
                <a:lnTo>
                  <a:pt x="1604" y="26"/>
                </a:lnTo>
                <a:lnTo>
                  <a:pt x="1596" y="24"/>
                </a:lnTo>
                <a:lnTo>
                  <a:pt x="1596" y="24"/>
                </a:lnTo>
                <a:lnTo>
                  <a:pt x="1590" y="26"/>
                </a:lnTo>
                <a:lnTo>
                  <a:pt x="1584" y="30"/>
                </a:lnTo>
                <a:lnTo>
                  <a:pt x="1584" y="30"/>
                </a:lnTo>
                <a:lnTo>
                  <a:pt x="1580" y="36"/>
                </a:lnTo>
                <a:lnTo>
                  <a:pt x="1580" y="42"/>
                </a:lnTo>
                <a:lnTo>
                  <a:pt x="1560" y="42"/>
                </a:lnTo>
                <a:lnTo>
                  <a:pt x="1560" y="42"/>
                </a:lnTo>
                <a:lnTo>
                  <a:pt x="1558" y="36"/>
                </a:lnTo>
                <a:lnTo>
                  <a:pt x="1554" y="32"/>
                </a:lnTo>
                <a:lnTo>
                  <a:pt x="1550" y="30"/>
                </a:lnTo>
                <a:lnTo>
                  <a:pt x="1546" y="28"/>
                </a:lnTo>
                <a:lnTo>
                  <a:pt x="1546" y="28"/>
                </a:lnTo>
                <a:lnTo>
                  <a:pt x="1540" y="30"/>
                </a:lnTo>
                <a:lnTo>
                  <a:pt x="1536" y="32"/>
                </a:lnTo>
                <a:lnTo>
                  <a:pt x="1532" y="36"/>
                </a:lnTo>
                <a:lnTo>
                  <a:pt x="1530" y="42"/>
                </a:lnTo>
                <a:lnTo>
                  <a:pt x="1522" y="42"/>
                </a:lnTo>
                <a:lnTo>
                  <a:pt x="1522" y="42"/>
                </a:lnTo>
                <a:lnTo>
                  <a:pt x="1520" y="34"/>
                </a:lnTo>
                <a:lnTo>
                  <a:pt x="1516" y="28"/>
                </a:lnTo>
                <a:lnTo>
                  <a:pt x="1512" y="22"/>
                </a:lnTo>
                <a:lnTo>
                  <a:pt x="1504" y="18"/>
                </a:lnTo>
                <a:lnTo>
                  <a:pt x="1504" y="18"/>
                </a:lnTo>
                <a:lnTo>
                  <a:pt x="1494" y="14"/>
                </a:lnTo>
                <a:lnTo>
                  <a:pt x="1482" y="14"/>
                </a:lnTo>
                <a:lnTo>
                  <a:pt x="1472" y="16"/>
                </a:lnTo>
                <a:lnTo>
                  <a:pt x="1460" y="20"/>
                </a:lnTo>
                <a:lnTo>
                  <a:pt x="1460" y="20"/>
                </a:lnTo>
                <a:lnTo>
                  <a:pt x="1444" y="30"/>
                </a:lnTo>
                <a:lnTo>
                  <a:pt x="1432" y="38"/>
                </a:lnTo>
                <a:lnTo>
                  <a:pt x="1408" y="58"/>
                </a:lnTo>
                <a:lnTo>
                  <a:pt x="1408" y="58"/>
                </a:lnTo>
                <a:lnTo>
                  <a:pt x="1392" y="66"/>
                </a:lnTo>
                <a:lnTo>
                  <a:pt x="1378" y="72"/>
                </a:lnTo>
                <a:lnTo>
                  <a:pt x="1362" y="74"/>
                </a:lnTo>
                <a:lnTo>
                  <a:pt x="1350" y="72"/>
                </a:lnTo>
                <a:lnTo>
                  <a:pt x="1350" y="72"/>
                </a:lnTo>
                <a:lnTo>
                  <a:pt x="1370" y="68"/>
                </a:lnTo>
                <a:lnTo>
                  <a:pt x="1380" y="66"/>
                </a:lnTo>
                <a:lnTo>
                  <a:pt x="1390" y="58"/>
                </a:lnTo>
                <a:lnTo>
                  <a:pt x="1390" y="58"/>
                </a:lnTo>
                <a:lnTo>
                  <a:pt x="1396" y="52"/>
                </a:lnTo>
                <a:lnTo>
                  <a:pt x="1400" y="44"/>
                </a:lnTo>
                <a:lnTo>
                  <a:pt x="1400" y="34"/>
                </a:lnTo>
                <a:lnTo>
                  <a:pt x="1398" y="24"/>
                </a:lnTo>
                <a:lnTo>
                  <a:pt x="1398" y="24"/>
                </a:lnTo>
                <a:lnTo>
                  <a:pt x="1394" y="16"/>
                </a:lnTo>
                <a:lnTo>
                  <a:pt x="1388" y="10"/>
                </a:lnTo>
                <a:lnTo>
                  <a:pt x="1380" y="6"/>
                </a:lnTo>
                <a:lnTo>
                  <a:pt x="1370" y="4"/>
                </a:lnTo>
                <a:lnTo>
                  <a:pt x="1370" y="4"/>
                </a:lnTo>
                <a:lnTo>
                  <a:pt x="1360" y="4"/>
                </a:lnTo>
                <a:lnTo>
                  <a:pt x="1352" y="10"/>
                </a:lnTo>
                <a:lnTo>
                  <a:pt x="1344" y="18"/>
                </a:lnTo>
                <a:lnTo>
                  <a:pt x="1342" y="28"/>
                </a:lnTo>
                <a:lnTo>
                  <a:pt x="1342" y="28"/>
                </a:lnTo>
                <a:lnTo>
                  <a:pt x="1342" y="34"/>
                </a:lnTo>
                <a:lnTo>
                  <a:pt x="1344" y="42"/>
                </a:lnTo>
                <a:lnTo>
                  <a:pt x="1350" y="48"/>
                </a:lnTo>
                <a:lnTo>
                  <a:pt x="1356" y="50"/>
                </a:lnTo>
                <a:lnTo>
                  <a:pt x="1356" y="50"/>
                </a:lnTo>
                <a:lnTo>
                  <a:pt x="1364" y="52"/>
                </a:lnTo>
                <a:lnTo>
                  <a:pt x="1370" y="50"/>
                </a:lnTo>
                <a:lnTo>
                  <a:pt x="1376" y="44"/>
                </a:lnTo>
                <a:lnTo>
                  <a:pt x="1380" y="38"/>
                </a:lnTo>
                <a:lnTo>
                  <a:pt x="1380" y="38"/>
                </a:lnTo>
                <a:lnTo>
                  <a:pt x="1382" y="30"/>
                </a:lnTo>
                <a:lnTo>
                  <a:pt x="1378" y="24"/>
                </a:lnTo>
                <a:lnTo>
                  <a:pt x="1378" y="24"/>
                </a:lnTo>
                <a:lnTo>
                  <a:pt x="1370" y="20"/>
                </a:lnTo>
                <a:lnTo>
                  <a:pt x="1362" y="22"/>
                </a:lnTo>
                <a:lnTo>
                  <a:pt x="1362" y="22"/>
                </a:lnTo>
                <a:lnTo>
                  <a:pt x="1366" y="24"/>
                </a:lnTo>
                <a:lnTo>
                  <a:pt x="1366" y="30"/>
                </a:lnTo>
                <a:lnTo>
                  <a:pt x="1366" y="30"/>
                </a:lnTo>
                <a:lnTo>
                  <a:pt x="1364" y="34"/>
                </a:lnTo>
                <a:lnTo>
                  <a:pt x="1360" y="38"/>
                </a:lnTo>
                <a:lnTo>
                  <a:pt x="1360" y="38"/>
                </a:lnTo>
                <a:lnTo>
                  <a:pt x="1356" y="38"/>
                </a:lnTo>
                <a:lnTo>
                  <a:pt x="1350" y="34"/>
                </a:lnTo>
                <a:lnTo>
                  <a:pt x="1350" y="34"/>
                </a:lnTo>
                <a:lnTo>
                  <a:pt x="1350" y="30"/>
                </a:lnTo>
                <a:lnTo>
                  <a:pt x="1350" y="26"/>
                </a:lnTo>
                <a:lnTo>
                  <a:pt x="1350" y="20"/>
                </a:lnTo>
                <a:lnTo>
                  <a:pt x="1352" y="16"/>
                </a:lnTo>
                <a:lnTo>
                  <a:pt x="1352" y="16"/>
                </a:lnTo>
                <a:lnTo>
                  <a:pt x="1356" y="12"/>
                </a:lnTo>
                <a:lnTo>
                  <a:pt x="1360" y="10"/>
                </a:lnTo>
                <a:lnTo>
                  <a:pt x="1366" y="8"/>
                </a:lnTo>
                <a:lnTo>
                  <a:pt x="1370" y="8"/>
                </a:lnTo>
                <a:lnTo>
                  <a:pt x="1370" y="8"/>
                </a:lnTo>
                <a:lnTo>
                  <a:pt x="1378" y="10"/>
                </a:lnTo>
                <a:lnTo>
                  <a:pt x="1384" y="12"/>
                </a:lnTo>
                <a:lnTo>
                  <a:pt x="1390" y="18"/>
                </a:lnTo>
                <a:lnTo>
                  <a:pt x="1394" y="24"/>
                </a:lnTo>
                <a:lnTo>
                  <a:pt x="1394" y="24"/>
                </a:lnTo>
                <a:lnTo>
                  <a:pt x="1396" y="32"/>
                </a:lnTo>
                <a:lnTo>
                  <a:pt x="1394" y="40"/>
                </a:lnTo>
                <a:lnTo>
                  <a:pt x="1392" y="48"/>
                </a:lnTo>
                <a:lnTo>
                  <a:pt x="1386" y="54"/>
                </a:lnTo>
                <a:lnTo>
                  <a:pt x="1386" y="54"/>
                </a:lnTo>
                <a:lnTo>
                  <a:pt x="1376" y="60"/>
                </a:lnTo>
                <a:lnTo>
                  <a:pt x="1364" y="66"/>
                </a:lnTo>
                <a:lnTo>
                  <a:pt x="1352" y="68"/>
                </a:lnTo>
                <a:lnTo>
                  <a:pt x="1342" y="70"/>
                </a:lnTo>
                <a:lnTo>
                  <a:pt x="1342" y="70"/>
                </a:lnTo>
                <a:lnTo>
                  <a:pt x="1322" y="68"/>
                </a:lnTo>
                <a:lnTo>
                  <a:pt x="1302" y="64"/>
                </a:lnTo>
                <a:lnTo>
                  <a:pt x="1302" y="64"/>
                </a:lnTo>
                <a:lnTo>
                  <a:pt x="1270" y="54"/>
                </a:lnTo>
                <a:lnTo>
                  <a:pt x="1256" y="46"/>
                </a:lnTo>
                <a:lnTo>
                  <a:pt x="1240" y="38"/>
                </a:lnTo>
                <a:lnTo>
                  <a:pt x="1240" y="38"/>
                </a:lnTo>
                <a:lnTo>
                  <a:pt x="1252" y="40"/>
                </a:lnTo>
                <a:lnTo>
                  <a:pt x="1264" y="38"/>
                </a:lnTo>
                <a:lnTo>
                  <a:pt x="1274" y="36"/>
                </a:lnTo>
                <a:lnTo>
                  <a:pt x="1284" y="32"/>
                </a:lnTo>
                <a:lnTo>
                  <a:pt x="1294" y="26"/>
                </a:lnTo>
                <a:lnTo>
                  <a:pt x="1300" y="18"/>
                </a:lnTo>
                <a:lnTo>
                  <a:pt x="1302" y="10"/>
                </a:lnTo>
                <a:lnTo>
                  <a:pt x="1302" y="0"/>
                </a:lnTo>
                <a:lnTo>
                  <a:pt x="1302" y="0"/>
                </a:lnTo>
                <a:lnTo>
                  <a:pt x="1284" y="8"/>
                </a:lnTo>
                <a:lnTo>
                  <a:pt x="1268" y="12"/>
                </a:lnTo>
                <a:lnTo>
                  <a:pt x="1250" y="14"/>
                </a:lnTo>
                <a:lnTo>
                  <a:pt x="1236" y="12"/>
                </a:lnTo>
                <a:lnTo>
                  <a:pt x="1236" y="12"/>
                </a:lnTo>
                <a:lnTo>
                  <a:pt x="1208" y="4"/>
                </a:lnTo>
                <a:lnTo>
                  <a:pt x="1186" y="0"/>
                </a:lnTo>
                <a:lnTo>
                  <a:pt x="1164" y="0"/>
                </a:lnTo>
                <a:lnTo>
                  <a:pt x="1140" y="2"/>
                </a:lnTo>
                <a:lnTo>
                  <a:pt x="1140" y="2"/>
                </a:lnTo>
                <a:lnTo>
                  <a:pt x="1130" y="4"/>
                </a:lnTo>
                <a:lnTo>
                  <a:pt x="1120" y="10"/>
                </a:lnTo>
                <a:lnTo>
                  <a:pt x="1112" y="18"/>
                </a:lnTo>
                <a:lnTo>
                  <a:pt x="1108" y="28"/>
                </a:lnTo>
                <a:lnTo>
                  <a:pt x="1108" y="28"/>
                </a:lnTo>
                <a:lnTo>
                  <a:pt x="1104" y="18"/>
                </a:lnTo>
                <a:lnTo>
                  <a:pt x="1096" y="10"/>
                </a:lnTo>
                <a:lnTo>
                  <a:pt x="1086" y="4"/>
                </a:lnTo>
                <a:lnTo>
                  <a:pt x="1076" y="2"/>
                </a:lnTo>
                <a:lnTo>
                  <a:pt x="1076" y="2"/>
                </a:lnTo>
                <a:lnTo>
                  <a:pt x="1052" y="0"/>
                </a:lnTo>
                <a:lnTo>
                  <a:pt x="1030" y="0"/>
                </a:lnTo>
                <a:lnTo>
                  <a:pt x="1008" y="4"/>
                </a:lnTo>
                <a:lnTo>
                  <a:pt x="980" y="12"/>
                </a:lnTo>
                <a:lnTo>
                  <a:pt x="980" y="12"/>
                </a:lnTo>
                <a:lnTo>
                  <a:pt x="966" y="14"/>
                </a:lnTo>
                <a:lnTo>
                  <a:pt x="948" y="12"/>
                </a:lnTo>
                <a:lnTo>
                  <a:pt x="932" y="8"/>
                </a:lnTo>
                <a:lnTo>
                  <a:pt x="914" y="0"/>
                </a:lnTo>
                <a:lnTo>
                  <a:pt x="914" y="0"/>
                </a:lnTo>
                <a:lnTo>
                  <a:pt x="914" y="10"/>
                </a:lnTo>
                <a:lnTo>
                  <a:pt x="916" y="18"/>
                </a:lnTo>
                <a:lnTo>
                  <a:pt x="922" y="26"/>
                </a:lnTo>
                <a:lnTo>
                  <a:pt x="932" y="32"/>
                </a:lnTo>
                <a:lnTo>
                  <a:pt x="942" y="36"/>
                </a:lnTo>
                <a:lnTo>
                  <a:pt x="952" y="38"/>
                </a:lnTo>
                <a:lnTo>
                  <a:pt x="964" y="40"/>
                </a:lnTo>
                <a:lnTo>
                  <a:pt x="976" y="38"/>
                </a:lnTo>
                <a:lnTo>
                  <a:pt x="976" y="38"/>
                </a:lnTo>
                <a:lnTo>
                  <a:pt x="960" y="46"/>
                </a:lnTo>
                <a:lnTo>
                  <a:pt x="946" y="54"/>
                </a:lnTo>
                <a:lnTo>
                  <a:pt x="914" y="64"/>
                </a:lnTo>
                <a:lnTo>
                  <a:pt x="914" y="64"/>
                </a:lnTo>
                <a:lnTo>
                  <a:pt x="894" y="68"/>
                </a:lnTo>
                <a:lnTo>
                  <a:pt x="874" y="70"/>
                </a:lnTo>
                <a:lnTo>
                  <a:pt x="874" y="70"/>
                </a:lnTo>
                <a:lnTo>
                  <a:pt x="864" y="68"/>
                </a:lnTo>
                <a:lnTo>
                  <a:pt x="852" y="66"/>
                </a:lnTo>
                <a:lnTo>
                  <a:pt x="840" y="60"/>
                </a:lnTo>
                <a:lnTo>
                  <a:pt x="830" y="54"/>
                </a:lnTo>
                <a:lnTo>
                  <a:pt x="830" y="54"/>
                </a:lnTo>
                <a:lnTo>
                  <a:pt x="824" y="48"/>
                </a:lnTo>
                <a:lnTo>
                  <a:pt x="822" y="40"/>
                </a:lnTo>
                <a:lnTo>
                  <a:pt x="820" y="32"/>
                </a:lnTo>
                <a:lnTo>
                  <a:pt x="822" y="24"/>
                </a:lnTo>
                <a:lnTo>
                  <a:pt x="822" y="24"/>
                </a:lnTo>
                <a:lnTo>
                  <a:pt x="826" y="18"/>
                </a:lnTo>
                <a:lnTo>
                  <a:pt x="832" y="12"/>
                </a:lnTo>
                <a:lnTo>
                  <a:pt x="838" y="10"/>
                </a:lnTo>
                <a:lnTo>
                  <a:pt x="846" y="8"/>
                </a:lnTo>
                <a:lnTo>
                  <a:pt x="846" y="8"/>
                </a:lnTo>
                <a:lnTo>
                  <a:pt x="850" y="8"/>
                </a:lnTo>
                <a:lnTo>
                  <a:pt x="856" y="10"/>
                </a:lnTo>
                <a:lnTo>
                  <a:pt x="860" y="12"/>
                </a:lnTo>
                <a:lnTo>
                  <a:pt x="864" y="16"/>
                </a:lnTo>
                <a:lnTo>
                  <a:pt x="864" y="16"/>
                </a:lnTo>
                <a:lnTo>
                  <a:pt x="866" y="20"/>
                </a:lnTo>
                <a:lnTo>
                  <a:pt x="866" y="26"/>
                </a:lnTo>
                <a:lnTo>
                  <a:pt x="866" y="30"/>
                </a:lnTo>
                <a:lnTo>
                  <a:pt x="866" y="34"/>
                </a:lnTo>
                <a:lnTo>
                  <a:pt x="866" y="34"/>
                </a:lnTo>
                <a:lnTo>
                  <a:pt x="860" y="38"/>
                </a:lnTo>
                <a:lnTo>
                  <a:pt x="856" y="38"/>
                </a:lnTo>
                <a:lnTo>
                  <a:pt x="856" y="38"/>
                </a:lnTo>
                <a:lnTo>
                  <a:pt x="852" y="34"/>
                </a:lnTo>
                <a:lnTo>
                  <a:pt x="850" y="30"/>
                </a:lnTo>
                <a:lnTo>
                  <a:pt x="850" y="30"/>
                </a:lnTo>
                <a:lnTo>
                  <a:pt x="850" y="24"/>
                </a:lnTo>
                <a:lnTo>
                  <a:pt x="854" y="22"/>
                </a:lnTo>
                <a:lnTo>
                  <a:pt x="854" y="22"/>
                </a:lnTo>
                <a:lnTo>
                  <a:pt x="846" y="20"/>
                </a:lnTo>
                <a:lnTo>
                  <a:pt x="838" y="24"/>
                </a:lnTo>
                <a:lnTo>
                  <a:pt x="838" y="24"/>
                </a:lnTo>
                <a:lnTo>
                  <a:pt x="834" y="30"/>
                </a:lnTo>
                <a:lnTo>
                  <a:pt x="836" y="38"/>
                </a:lnTo>
                <a:lnTo>
                  <a:pt x="836" y="38"/>
                </a:lnTo>
                <a:lnTo>
                  <a:pt x="840" y="44"/>
                </a:lnTo>
                <a:lnTo>
                  <a:pt x="846" y="50"/>
                </a:lnTo>
                <a:lnTo>
                  <a:pt x="852" y="52"/>
                </a:lnTo>
                <a:lnTo>
                  <a:pt x="860" y="50"/>
                </a:lnTo>
                <a:lnTo>
                  <a:pt x="860" y="50"/>
                </a:lnTo>
                <a:lnTo>
                  <a:pt x="866" y="48"/>
                </a:lnTo>
                <a:lnTo>
                  <a:pt x="872" y="42"/>
                </a:lnTo>
                <a:lnTo>
                  <a:pt x="874" y="34"/>
                </a:lnTo>
                <a:lnTo>
                  <a:pt x="874" y="28"/>
                </a:lnTo>
                <a:lnTo>
                  <a:pt x="874" y="28"/>
                </a:lnTo>
                <a:lnTo>
                  <a:pt x="872" y="18"/>
                </a:lnTo>
                <a:lnTo>
                  <a:pt x="864" y="10"/>
                </a:lnTo>
                <a:lnTo>
                  <a:pt x="856" y="4"/>
                </a:lnTo>
                <a:lnTo>
                  <a:pt x="846" y="4"/>
                </a:lnTo>
                <a:lnTo>
                  <a:pt x="846" y="4"/>
                </a:lnTo>
                <a:lnTo>
                  <a:pt x="836" y="6"/>
                </a:lnTo>
                <a:lnTo>
                  <a:pt x="828" y="10"/>
                </a:lnTo>
                <a:lnTo>
                  <a:pt x="822" y="16"/>
                </a:lnTo>
                <a:lnTo>
                  <a:pt x="818" y="24"/>
                </a:lnTo>
                <a:lnTo>
                  <a:pt x="818" y="24"/>
                </a:lnTo>
                <a:lnTo>
                  <a:pt x="816" y="34"/>
                </a:lnTo>
                <a:lnTo>
                  <a:pt x="816" y="44"/>
                </a:lnTo>
                <a:lnTo>
                  <a:pt x="820" y="52"/>
                </a:lnTo>
                <a:lnTo>
                  <a:pt x="826" y="58"/>
                </a:lnTo>
                <a:lnTo>
                  <a:pt x="826" y="58"/>
                </a:lnTo>
                <a:lnTo>
                  <a:pt x="836" y="66"/>
                </a:lnTo>
                <a:lnTo>
                  <a:pt x="846" y="68"/>
                </a:lnTo>
                <a:lnTo>
                  <a:pt x="866" y="72"/>
                </a:lnTo>
                <a:lnTo>
                  <a:pt x="866" y="72"/>
                </a:lnTo>
                <a:lnTo>
                  <a:pt x="854" y="74"/>
                </a:lnTo>
                <a:lnTo>
                  <a:pt x="838" y="72"/>
                </a:lnTo>
                <a:lnTo>
                  <a:pt x="824" y="66"/>
                </a:lnTo>
                <a:lnTo>
                  <a:pt x="808" y="58"/>
                </a:lnTo>
                <a:lnTo>
                  <a:pt x="808" y="58"/>
                </a:lnTo>
                <a:lnTo>
                  <a:pt x="784" y="38"/>
                </a:lnTo>
                <a:lnTo>
                  <a:pt x="772" y="30"/>
                </a:lnTo>
                <a:lnTo>
                  <a:pt x="756" y="20"/>
                </a:lnTo>
                <a:lnTo>
                  <a:pt x="756" y="20"/>
                </a:lnTo>
                <a:lnTo>
                  <a:pt x="744" y="16"/>
                </a:lnTo>
                <a:lnTo>
                  <a:pt x="734" y="14"/>
                </a:lnTo>
                <a:lnTo>
                  <a:pt x="722" y="14"/>
                </a:lnTo>
                <a:lnTo>
                  <a:pt x="712" y="18"/>
                </a:lnTo>
                <a:lnTo>
                  <a:pt x="712" y="18"/>
                </a:lnTo>
                <a:lnTo>
                  <a:pt x="704" y="22"/>
                </a:lnTo>
                <a:lnTo>
                  <a:pt x="700" y="28"/>
                </a:lnTo>
                <a:lnTo>
                  <a:pt x="696" y="34"/>
                </a:lnTo>
                <a:lnTo>
                  <a:pt x="694" y="42"/>
                </a:lnTo>
                <a:lnTo>
                  <a:pt x="686" y="42"/>
                </a:lnTo>
                <a:lnTo>
                  <a:pt x="686" y="42"/>
                </a:lnTo>
                <a:lnTo>
                  <a:pt x="684" y="36"/>
                </a:lnTo>
                <a:lnTo>
                  <a:pt x="680" y="32"/>
                </a:lnTo>
                <a:lnTo>
                  <a:pt x="676" y="30"/>
                </a:lnTo>
                <a:lnTo>
                  <a:pt x="670" y="28"/>
                </a:lnTo>
                <a:lnTo>
                  <a:pt x="670" y="28"/>
                </a:lnTo>
                <a:lnTo>
                  <a:pt x="666" y="30"/>
                </a:lnTo>
                <a:lnTo>
                  <a:pt x="662" y="32"/>
                </a:lnTo>
                <a:lnTo>
                  <a:pt x="658" y="36"/>
                </a:lnTo>
                <a:lnTo>
                  <a:pt x="656" y="42"/>
                </a:lnTo>
                <a:lnTo>
                  <a:pt x="636" y="42"/>
                </a:lnTo>
                <a:lnTo>
                  <a:pt x="636" y="42"/>
                </a:lnTo>
                <a:lnTo>
                  <a:pt x="636" y="36"/>
                </a:lnTo>
                <a:lnTo>
                  <a:pt x="632" y="30"/>
                </a:lnTo>
                <a:lnTo>
                  <a:pt x="632" y="30"/>
                </a:lnTo>
                <a:lnTo>
                  <a:pt x="626" y="26"/>
                </a:lnTo>
                <a:lnTo>
                  <a:pt x="620" y="24"/>
                </a:lnTo>
                <a:lnTo>
                  <a:pt x="620" y="24"/>
                </a:lnTo>
                <a:lnTo>
                  <a:pt x="612" y="26"/>
                </a:lnTo>
                <a:lnTo>
                  <a:pt x="606" y="30"/>
                </a:lnTo>
                <a:lnTo>
                  <a:pt x="606" y="30"/>
                </a:lnTo>
                <a:lnTo>
                  <a:pt x="604" y="36"/>
                </a:lnTo>
                <a:lnTo>
                  <a:pt x="602" y="44"/>
                </a:lnTo>
                <a:lnTo>
                  <a:pt x="602" y="44"/>
                </a:lnTo>
                <a:lnTo>
                  <a:pt x="600" y="50"/>
                </a:lnTo>
                <a:lnTo>
                  <a:pt x="596" y="52"/>
                </a:lnTo>
                <a:lnTo>
                  <a:pt x="592" y="54"/>
                </a:lnTo>
                <a:lnTo>
                  <a:pt x="586" y="56"/>
                </a:lnTo>
                <a:lnTo>
                  <a:pt x="586" y="56"/>
                </a:lnTo>
                <a:lnTo>
                  <a:pt x="582" y="54"/>
                </a:lnTo>
                <a:lnTo>
                  <a:pt x="578" y="52"/>
                </a:lnTo>
                <a:lnTo>
                  <a:pt x="574" y="50"/>
                </a:lnTo>
                <a:lnTo>
                  <a:pt x="572" y="44"/>
                </a:lnTo>
                <a:lnTo>
                  <a:pt x="572" y="44"/>
                </a:lnTo>
                <a:lnTo>
                  <a:pt x="572" y="44"/>
                </a:lnTo>
                <a:lnTo>
                  <a:pt x="572" y="36"/>
                </a:lnTo>
                <a:lnTo>
                  <a:pt x="568" y="30"/>
                </a:lnTo>
                <a:lnTo>
                  <a:pt x="568" y="30"/>
                </a:lnTo>
                <a:lnTo>
                  <a:pt x="562" y="26"/>
                </a:lnTo>
                <a:lnTo>
                  <a:pt x="554" y="24"/>
                </a:lnTo>
                <a:lnTo>
                  <a:pt x="554" y="24"/>
                </a:lnTo>
                <a:lnTo>
                  <a:pt x="548" y="26"/>
                </a:lnTo>
                <a:lnTo>
                  <a:pt x="542" y="30"/>
                </a:lnTo>
                <a:lnTo>
                  <a:pt x="542" y="30"/>
                </a:lnTo>
                <a:lnTo>
                  <a:pt x="538" y="36"/>
                </a:lnTo>
                <a:lnTo>
                  <a:pt x="538" y="44"/>
                </a:lnTo>
                <a:lnTo>
                  <a:pt x="538" y="44"/>
                </a:lnTo>
                <a:lnTo>
                  <a:pt x="536" y="50"/>
                </a:lnTo>
                <a:lnTo>
                  <a:pt x="532" y="52"/>
                </a:lnTo>
                <a:lnTo>
                  <a:pt x="528" y="54"/>
                </a:lnTo>
                <a:lnTo>
                  <a:pt x="522" y="56"/>
                </a:lnTo>
                <a:lnTo>
                  <a:pt x="522" y="56"/>
                </a:lnTo>
                <a:lnTo>
                  <a:pt x="518" y="54"/>
                </a:lnTo>
                <a:lnTo>
                  <a:pt x="514" y="52"/>
                </a:lnTo>
                <a:lnTo>
                  <a:pt x="510" y="48"/>
                </a:lnTo>
                <a:lnTo>
                  <a:pt x="508" y="44"/>
                </a:lnTo>
                <a:lnTo>
                  <a:pt x="508" y="44"/>
                </a:lnTo>
                <a:lnTo>
                  <a:pt x="508" y="44"/>
                </a:lnTo>
                <a:lnTo>
                  <a:pt x="506" y="36"/>
                </a:lnTo>
                <a:lnTo>
                  <a:pt x="504" y="30"/>
                </a:lnTo>
                <a:lnTo>
                  <a:pt x="504" y="30"/>
                </a:lnTo>
                <a:lnTo>
                  <a:pt x="498" y="26"/>
                </a:lnTo>
                <a:lnTo>
                  <a:pt x="490" y="24"/>
                </a:lnTo>
                <a:lnTo>
                  <a:pt x="490" y="24"/>
                </a:lnTo>
                <a:lnTo>
                  <a:pt x="484" y="26"/>
                </a:lnTo>
                <a:lnTo>
                  <a:pt x="478" y="30"/>
                </a:lnTo>
                <a:lnTo>
                  <a:pt x="478" y="30"/>
                </a:lnTo>
                <a:lnTo>
                  <a:pt x="474" y="38"/>
                </a:lnTo>
                <a:lnTo>
                  <a:pt x="0" y="38"/>
                </a:lnTo>
                <a:lnTo>
                  <a:pt x="0" y="44"/>
                </a:lnTo>
                <a:lnTo>
                  <a:pt x="476" y="44"/>
                </a:lnTo>
                <a:lnTo>
                  <a:pt x="476" y="44"/>
                </a:lnTo>
                <a:lnTo>
                  <a:pt x="476" y="44"/>
                </a:lnTo>
                <a:lnTo>
                  <a:pt x="476" y="44"/>
                </a:lnTo>
                <a:lnTo>
                  <a:pt x="478" y="40"/>
                </a:lnTo>
                <a:lnTo>
                  <a:pt x="482" y="36"/>
                </a:lnTo>
                <a:lnTo>
                  <a:pt x="486" y="34"/>
                </a:lnTo>
                <a:lnTo>
                  <a:pt x="490" y="32"/>
                </a:lnTo>
                <a:lnTo>
                  <a:pt x="490" y="32"/>
                </a:lnTo>
                <a:lnTo>
                  <a:pt x="496" y="34"/>
                </a:lnTo>
                <a:lnTo>
                  <a:pt x="500" y="36"/>
                </a:lnTo>
                <a:lnTo>
                  <a:pt x="504" y="40"/>
                </a:lnTo>
                <a:lnTo>
                  <a:pt x="506" y="44"/>
                </a:lnTo>
                <a:lnTo>
                  <a:pt x="506" y="44"/>
                </a:lnTo>
                <a:lnTo>
                  <a:pt x="506" y="44"/>
                </a:lnTo>
                <a:lnTo>
                  <a:pt x="506" y="52"/>
                </a:lnTo>
                <a:lnTo>
                  <a:pt x="510" y="58"/>
                </a:lnTo>
                <a:lnTo>
                  <a:pt x="510" y="58"/>
                </a:lnTo>
                <a:lnTo>
                  <a:pt x="516" y="62"/>
                </a:lnTo>
                <a:lnTo>
                  <a:pt x="522" y="64"/>
                </a:lnTo>
                <a:lnTo>
                  <a:pt x="522" y="64"/>
                </a:lnTo>
                <a:lnTo>
                  <a:pt x="530" y="62"/>
                </a:lnTo>
                <a:lnTo>
                  <a:pt x="536" y="58"/>
                </a:lnTo>
                <a:lnTo>
                  <a:pt x="536" y="58"/>
                </a:lnTo>
                <a:lnTo>
                  <a:pt x="540" y="52"/>
                </a:lnTo>
                <a:lnTo>
                  <a:pt x="540" y="44"/>
                </a:lnTo>
                <a:lnTo>
                  <a:pt x="540" y="44"/>
                </a:lnTo>
                <a:lnTo>
                  <a:pt x="540" y="44"/>
                </a:lnTo>
                <a:lnTo>
                  <a:pt x="542" y="40"/>
                </a:lnTo>
                <a:lnTo>
                  <a:pt x="546" y="36"/>
                </a:lnTo>
                <a:lnTo>
                  <a:pt x="550" y="34"/>
                </a:lnTo>
                <a:lnTo>
                  <a:pt x="554" y="32"/>
                </a:lnTo>
                <a:lnTo>
                  <a:pt x="554" y="32"/>
                </a:lnTo>
                <a:lnTo>
                  <a:pt x="560" y="34"/>
                </a:lnTo>
                <a:lnTo>
                  <a:pt x="564" y="36"/>
                </a:lnTo>
                <a:lnTo>
                  <a:pt x="568" y="40"/>
                </a:lnTo>
                <a:lnTo>
                  <a:pt x="570" y="44"/>
                </a:lnTo>
                <a:lnTo>
                  <a:pt x="570" y="44"/>
                </a:lnTo>
                <a:lnTo>
                  <a:pt x="570" y="44"/>
                </a:lnTo>
                <a:lnTo>
                  <a:pt x="572" y="52"/>
                </a:lnTo>
                <a:lnTo>
                  <a:pt x="574" y="58"/>
                </a:lnTo>
                <a:lnTo>
                  <a:pt x="574" y="58"/>
                </a:lnTo>
                <a:lnTo>
                  <a:pt x="580" y="62"/>
                </a:lnTo>
                <a:lnTo>
                  <a:pt x="586" y="64"/>
                </a:lnTo>
                <a:lnTo>
                  <a:pt x="586" y="64"/>
                </a:lnTo>
                <a:lnTo>
                  <a:pt x="594" y="62"/>
                </a:lnTo>
                <a:lnTo>
                  <a:pt x="600" y="58"/>
                </a:lnTo>
                <a:lnTo>
                  <a:pt x="600" y="58"/>
                </a:lnTo>
                <a:lnTo>
                  <a:pt x="604" y="52"/>
                </a:lnTo>
                <a:lnTo>
                  <a:pt x="606" y="44"/>
                </a:lnTo>
                <a:lnTo>
                  <a:pt x="606" y="44"/>
                </a:lnTo>
                <a:lnTo>
                  <a:pt x="606" y="44"/>
                </a:lnTo>
                <a:lnTo>
                  <a:pt x="606" y="40"/>
                </a:lnTo>
                <a:lnTo>
                  <a:pt x="610" y="36"/>
                </a:lnTo>
                <a:lnTo>
                  <a:pt x="614" y="34"/>
                </a:lnTo>
                <a:lnTo>
                  <a:pt x="618" y="32"/>
                </a:lnTo>
                <a:lnTo>
                  <a:pt x="618" y="32"/>
                </a:lnTo>
                <a:lnTo>
                  <a:pt x="624" y="34"/>
                </a:lnTo>
                <a:lnTo>
                  <a:pt x="628" y="36"/>
                </a:lnTo>
                <a:lnTo>
                  <a:pt x="632" y="40"/>
                </a:lnTo>
                <a:lnTo>
                  <a:pt x="634" y="44"/>
                </a:lnTo>
                <a:lnTo>
                  <a:pt x="634" y="44"/>
                </a:lnTo>
                <a:lnTo>
                  <a:pt x="634" y="44"/>
                </a:lnTo>
                <a:lnTo>
                  <a:pt x="656" y="44"/>
                </a:lnTo>
                <a:lnTo>
                  <a:pt x="656" y="44"/>
                </a:lnTo>
                <a:lnTo>
                  <a:pt x="658" y="50"/>
                </a:lnTo>
                <a:lnTo>
                  <a:pt x="660" y="54"/>
                </a:lnTo>
                <a:lnTo>
                  <a:pt x="666" y="58"/>
                </a:lnTo>
                <a:lnTo>
                  <a:pt x="670" y="58"/>
                </a:lnTo>
                <a:lnTo>
                  <a:pt x="670" y="58"/>
                </a:lnTo>
                <a:lnTo>
                  <a:pt x="676" y="58"/>
                </a:lnTo>
                <a:lnTo>
                  <a:pt x="682" y="54"/>
                </a:lnTo>
                <a:lnTo>
                  <a:pt x="684" y="50"/>
                </a:lnTo>
                <a:lnTo>
                  <a:pt x="686" y="44"/>
                </a:lnTo>
                <a:lnTo>
                  <a:pt x="694" y="44"/>
                </a:lnTo>
                <a:lnTo>
                  <a:pt x="694" y="46"/>
                </a:lnTo>
                <a:lnTo>
                  <a:pt x="694" y="46"/>
                </a:lnTo>
                <a:lnTo>
                  <a:pt x="696" y="54"/>
                </a:lnTo>
                <a:lnTo>
                  <a:pt x="700" y="62"/>
                </a:lnTo>
                <a:lnTo>
                  <a:pt x="706" y="68"/>
                </a:lnTo>
                <a:lnTo>
                  <a:pt x="714" y="72"/>
                </a:lnTo>
                <a:lnTo>
                  <a:pt x="714" y="72"/>
                </a:lnTo>
                <a:lnTo>
                  <a:pt x="718" y="72"/>
                </a:lnTo>
                <a:lnTo>
                  <a:pt x="724" y="72"/>
                </a:lnTo>
                <a:lnTo>
                  <a:pt x="732" y="68"/>
                </a:lnTo>
                <a:lnTo>
                  <a:pt x="732" y="68"/>
                </a:lnTo>
                <a:lnTo>
                  <a:pt x="736" y="64"/>
                </a:lnTo>
                <a:lnTo>
                  <a:pt x="738" y="60"/>
                </a:lnTo>
                <a:lnTo>
                  <a:pt x="740" y="56"/>
                </a:lnTo>
                <a:lnTo>
                  <a:pt x="740" y="50"/>
                </a:lnTo>
                <a:lnTo>
                  <a:pt x="740" y="50"/>
                </a:lnTo>
                <a:lnTo>
                  <a:pt x="740" y="44"/>
                </a:lnTo>
                <a:lnTo>
                  <a:pt x="736" y="40"/>
                </a:lnTo>
                <a:lnTo>
                  <a:pt x="734" y="36"/>
                </a:lnTo>
                <a:lnTo>
                  <a:pt x="728" y="34"/>
                </a:lnTo>
                <a:lnTo>
                  <a:pt x="728" y="34"/>
                </a:lnTo>
                <a:lnTo>
                  <a:pt x="724" y="32"/>
                </a:lnTo>
                <a:lnTo>
                  <a:pt x="718" y="34"/>
                </a:lnTo>
                <a:lnTo>
                  <a:pt x="718" y="34"/>
                </a:lnTo>
                <a:lnTo>
                  <a:pt x="714" y="38"/>
                </a:lnTo>
                <a:lnTo>
                  <a:pt x="712" y="42"/>
                </a:lnTo>
                <a:lnTo>
                  <a:pt x="712" y="42"/>
                </a:lnTo>
                <a:lnTo>
                  <a:pt x="712" y="48"/>
                </a:lnTo>
                <a:lnTo>
                  <a:pt x="714" y="52"/>
                </a:lnTo>
                <a:lnTo>
                  <a:pt x="714" y="52"/>
                </a:lnTo>
                <a:lnTo>
                  <a:pt x="716" y="56"/>
                </a:lnTo>
                <a:lnTo>
                  <a:pt x="722" y="58"/>
                </a:lnTo>
                <a:lnTo>
                  <a:pt x="722" y="58"/>
                </a:lnTo>
                <a:lnTo>
                  <a:pt x="722" y="50"/>
                </a:lnTo>
                <a:lnTo>
                  <a:pt x="724" y="46"/>
                </a:lnTo>
                <a:lnTo>
                  <a:pt x="724" y="46"/>
                </a:lnTo>
                <a:lnTo>
                  <a:pt x="728" y="46"/>
                </a:lnTo>
                <a:lnTo>
                  <a:pt x="730" y="46"/>
                </a:lnTo>
                <a:lnTo>
                  <a:pt x="730" y="46"/>
                </a:lnTo>
                <a:lnTo>
                  <a:pt x="734" y="50"/>
                </a:lnTo>
                <a:lnTo>
                  <a:pt x="734" y="56"/>
                </a:lnTo>
                <a:lnTo>
                  <a:pt x="734" y="56"/>
                </a:lnTo>
                <a:lnTo>
                  <a:pt x="732" y="62"/>
                </a:lnTo>
                <a:lnTo>
                  <a:pt x="726" y="66"/>
                </a:lnTo>
                <a:lnTo>
                  <a:pt x="726" y="66"/>
                </a:lnTo>
                <a:lnTo>
                  <a:pt x="720" y="68"/>
                </a:lnTo>
                <a:lnTo>
                  <a:pt x="714" y="68"/>
                </a:lnTo>
                <a:lnTo>
                  <a:pt x="714" y="68"/>
                </a:lnTo>
                <a:lnTo>
                  <a:pt x="708" y="64"/>
                </a:lnTo>
                <a:lnTo>
                  <a:pt x="704" y="58"/>
                </a:lnTo>
                <a:lnTo>
                  <a:pt x="700" y="52"/>
                </a:lnTo>
                <a:lnTo>
                  <a:pt x="698" y="46"/>
                </a:lnTo>
                <a:lnTo>
                  <a:pt x="698" y="46"/>
                </a:lnTo>
                <a:lnTo>
                  <a:pt x="700" y="38"/>
                </a:lnTo>
                <a:lnTo>
                  <a:pt x="702" y="32"/>
                </a:lnTo>
                <a:lnTo>
                  <a:pt x="708" y="26"/>
                </a:lnTo>
                <a:lnTo>
                  <a:pt x="714" y="22"/>
                </a:lnTo>
                <a:lnTo>
                  <a:pt x="714" y="22"/>
                </a:lnTo>
                <a:lnTo>
                  <a:pt x="724" y="20"/>
                </a:lnTo>
                <a:lnTo>
                  <a:pt x="736" y="18"/>
                </a:lnTo>
                <a:lnTo>
                  <a:pt x="746" y="20"/>
                </a:lnTo>
                <a:lnTo>
                  <a:pt x="754" y="24"/>
                </a:lnTo>
                <a:lnTo>
                  <a:pt x="754" y="24"/>
                </a:lnTo>
                <a:lnTo>
                  <a:pt x="778" y="40"/>
                </a:lnTo>
                <a:lnTo>
                  <a:pt x="802" y="60"/>
                </a:lnTo>
                <a:lnTo>
                  <a:pt x="802" y="60"/>
                </a:lnTo>
                <a:lnTo>
                  <a:pt x="814" y="66"/>
                </a:lnTo>
                <a:lnTo>
                  <a:pt x="824" y="72"/>
                </a:lnTo>
                <a:lnTo>
                  <a:pt x="834" y="76"/>
                </a:lnTo>
                <a:lnTo>
                  <a:pt x="842" y="76"/>
                </a:lnTo>
                <a:lnTo>
                  <a:pt x="842" y="76"/>
                </a:lnTo>
                <a:lnTo>
                  <a:pt x="860" y="78"/>
                </a:lnTo>
                <a:lnTo>
                  <a:pt x="878" y="76"/>
                </a:lnTo>
                <a:lnTo>
                  <a:pt x="894" y="74"/>
                </a:lnTo>
                <a:lnTo>
                  <a:pt x="910" y="70"/>
                </a:lnTo>
                <a:lnTo>
                  <a:pt x="926" y="66"/>
                </a:lnTo>
                <a:lnTo>
                  <a:pt x="942" y="58"/>
                </a:lnTo>
                <a:lnTo>
                  <a:pt x="974" y="44"/>
                </a:lnTo>
                <a:lnTo>
                  <a:pt x="974" y="44"/>
                </a:lnTo>
                <a:lnTo>
                  <a:pt x="970" y="52"/>
                </a:lnTo>
                <a:lnTo>
                  <a:pt x="972" y="62"/>
                </a:lnTo>
                <a:lnTo>
                  <a:pt x="972" y="62"/>
                </a:lnTo>
                <a:lnTo>
                  <a:pt x="976" y="70"/>
                </a:lnTo>
                <a:lnTo>
                  <a:pt x="984" y="78"/>
                </a:lnTo>
                <a:lnTo>
                  <a:pt x="984" y="78"/>
                </a:lnTo>
                <a:lnTo>
                  <a:pt x="992" y="80"/>
                </a:lnTo>
                <a:lnTo>
                  <a:pt x="998" y="78"/>
                </a:lnTo>
                <a:lnTo>
                  <a:pt x="1006" y="76"/>
                </a:lnTo>
                <a:lnTo>
                  <a:pt x="1010" y="74"/>
                </a:lnTo>
                <a:lnTo>
                  <a:pt x="1010" y="74"/>
                </a:lnTo>
                <a:lnTo>
                  <a:pt x="1004" y="68"/>
                </a:lnTo>
                <a:lnTo>
                  <a:pt x="1002" y="60"/>
                </a:lnTo>
                <a:lnTo>
                  <a:pt x="1000" y="52"/>
                </a:lnTo>
                <a:lnTo>
                  <a:pt x="1002" y="44"/>
                </a:lnTo>
                <a:lnTo>
                  <a:pt x="1002" y="44"/>
                </a:lnTo>
                <a:lnTo>
                  <a:pt x="1006" y="34"/>
                </a:lnTo>
                <a:lnTo>
                  <a:pt x="1012" y="26"/>
                </a:lnTo>
                <a:lnTo>
                  <a:pt x="1020" y="22"/>
                </a:lnTo>
                <a:lnTo>
                  <a:pt x="1030" y="16"/>
                </a:lnTo>
                <a:lnTo>
                  <a:pt x="1030" y="16"/>
                </a:lnTo>
                <a:lnTo>
                  <a:pt x="1042" y="12"/>
                </a:lnTo>
                <a:lnTo>
                  <a:pt x="1052" y="10"/>
                </a:lnTo>
                <a:lnTo>
                  <a:pt x="1062" y="8"/>
                </a:lnTo>
                <a:lnTo>
                  <a:pt x="1072" y="8"/>
                </a:lnTo>
                <a:lnTo>
                  <a:pt x="1072" y="8"/>
                </a:lnTo>
                <a:lnTo>
                  <a:pt x="1082" y="12"/>
                </a:lnTo>
                <a:lnTo>
                  <a:pt x="1090" y="16"/>
                </a:lnTo>
                <a:lnTo>
                  <a:pt x="1096" y="24"/>
                </a:lnTo>
                <a:lnTo>
                  <a:pt x="1100" y="32"/>
                </a:lnTo>
                <a:lnTo>
                  <a:pt x="1100" y="32"/>
                </a:lnTo>
                <a:lnTo>
                  <a:pt x="1102" y="42"/>
                </a:lnTo>
                <a:lnTo>
                  <a:pt x="1102" y="52"/>
                </a:lnTo>
                <a:lnTo>
                  <a:pt x="1098" y="60"/>
                </a:lnTo>
                <a:lnTo>
                  <a:pt x="1092" y="68"/>
                </a:lnTo>
                <a:lnTo>
                  <a:pt x="1092" y="68"/>
                </a:lnTo>
                <a:lnTo>
                  <a:pt x="1088" y="72"/>
                </a:lnTo>
                <a:lnTo>
                  <a:pt x="1084" y="74"/>
                </a:lnTo>
                <a:lnTo>
                  <a:pt x="1078" y="74"/>
                </a:lnTo>
                <a:lnTo>
                  <a:pt x="1072" y="74"/>
                </a:lnTo>
                <a:lnTo>
                  <a:pt x="1072" y="74"/>
                </a:lnTo>
                <a:lnTo>
                  <a:pt x="1066" y="74"/>
                </a:lnTo>
                <a:lnTo>
                  <a:pt x="1062" y="70"/>
                </a:lnTo>
                <a:lnTo>
                  <a:pt x="1054" y="62"/>
                </a:lnTo>
                <a:lnTo>
                  <a:pt x="1054" y="62"/>
                </a:lnTo>
                <a:lnTo>
                  <a:pt x="1052" y="58"/>
                </a:lnTo>
                <a:lnTo>
                  <a:pt x="1050" y="54"/>
                </a:lnTo>
                <a:lnTo>
                  <a:pt x="1052" y="50"/>
                </a:lnTo>
                <a:lnTo>
                  <a:pt x="1054" y="46"/>
                </a:lnTo>
                <a:lnTo>
                  <a:pt x="1054" y="46"/>
                </a:lnTo>
                <a:lnTo>
                  <a:pt x="1056" y="42"/>
                </a:lnTo>
                <a:lnTo>
                  <a:pt x="1062" y="40"/>
                </a:lnTo>
                <a:lnTo>
                  <a:pt x="1066" y="40"/>
                </a:lnTo>
                <a:lnTo>
                  <a:pt x="1070" y="42"/>
                </a:lnTo>
                <a:lnTo>
                  <a:pt x="1070" y="42"/>
                </a:lnTo>
                <a:lnTo>
                  <a:pt x="1072" y="44"/>
                </a:lnTo>
                <a:lnTo>
                  <a:pt x="1074" y="48"/>
                </a:lnTo>
                <a:lnTo>
                  <a:pt x="1074" y="48"/>
                </a:lnTo>
                <a:lnTo>
                  <a:pt x="1074" y="50"/>
                </a:lnTo>
                <a:lnTo>
                  <a:pt x="1074" y="54"/>
                </a:lnTo>
                <a:lnTo>
                  <a:pt x="1074" y="54"/>
                </a:lnTo>
                <a:lnTo>
                  <a:pt x="1070" y="56"/>
                </a:lnTo>
                <a:lnTo>
                  <a:pt x="1068" y="58"/>
                </a:lnTo>
                <a:lnTo>
                  <a:pt x="1068" y="58"/>
                </a:lnTo>
                <a:lnTo>
                  <a:pt x="1064" y="58"/>
                </a:lnTo>
                <a:lnTo>
                  <a:pt x="1062" y="56"/>
                </a:lnTo>
                <a:lnTo>
                  <a:pt x="1062" y="56"/>
                </a:lnTo>
                <a:lnTo>
                  <a:pt x="1066" y="60"/>
                </a:lnTo>
                <a:lnTo>
                  <a:pt x="1070" y="62"/>
                </a:lnTo>
                <a:lnTo>
                  <a:pt x="1076" y="62"/>
                </a:lnTo>
                <a:lnTo>
                  <a:pt x="1080" y="60"/>
                </a:lnTo>
                <a:lnTo>
                  <a:pt x="1080" y="60"/>
                </a:lnTo>
                <a:lnTo>
                  <a:pt x="1084" y="58"/>
                </a:lnTo>
                <a:lnTo>
                  <a:pt x="1088" y="52"/>
                </a:lnTo>
                <a:lnTo>
                  <a:pt x="1088" y="48"/>
                </a:lnTo>
                <a:lnTo>
                  <a:pt x="1088" y="42"/>
                </a:lnTo>
                <a:lnTo>
                  <a:pt x="1088" y="42"/>
                </a:lnTo>
                <a:lnTo>
                  <a:pt x="1086" y="36"/>
                </a:lnTo>
                <a:lnTo>
                  <a:pt x="1080" y="30"/>
                </a:lnTo>
                <a:lnTo>
                  <a:pt x="1074" y="26"/>
                </a:lnTo>
                <a:lnTo>
                  <a:pt x="1066" y="26"/>
                </a:lnTo>
                <a:lnTo>
                  <a:pt x="1066" y="26"/>
                </a:lnTo>
                <a:lnTo>
                  <a:pt x="1058" y="26"/>
                </a:lnTo>
                <a:lnTo>
                  <a:pt x="1050" y="32"/>
                </a:lnTo>
                <a:lnTo>
                  <a:pt x="1046" y="38"/>
                </a:lnTo>
                <a:lnTo>
                  <a:pt x="1044" y="44"/>
                </a:lnTo>
                <a:lnTo>
                  <a:pt x="1044" y="44"/>
                </a:lnTo>
                <a:lnTo>
                  <a:pt x="1044" y="54"/>
                </a:lnTo>
                <a:lnTo>
                  <a:pt x="1046" y="64"/>
                </a:lnTo>
                <a:lnTo>
                  <a:pt x="1052" y="70"/>
                </a:lnTo>
                <a:lnTo>
                  <a:pt x="1060" y="76"/>
                </a:lnTo>
                <a:lnTo>
                  <a:pt x="1060" y="76"/>
                </a:lnTo>
                <a:lnTo>
                  <a:pt x="1070" y="80"/>
                </a:lnTo>
                <a:lnTo>
                  <a:pt x="1078" y="80"/>
                </a:lnTo>
                <a:lnTo>
                  <a:pt x="1088" y="78"/>
                </a:lnTo>
                <a:lnTo>
                  <a:pt x="1096" y="72"/>
                </a:lnTo>
                <a:lnTo>
                  <a:pt x="1096" y="72"/>
                </a:lnTo>
                <a:lnTo>
                  <a:pt x="1104" y="64"/>
                </a:lnTo>
                <a:lnTo>
                  <a:pt x="1108" y="54"/>
                </a:lnTo>
                <a:lnTo>
                  <a:pt x="1108" y="54"/>
                </a:lnTo>
                <a:lnTo>
                  <a:pt x="1112" y="64"/>
                </a:lnTo>
                <a:lnTo>
                  <a:pt x="1120" y="72"/>
                </a:lnTo>
                <a:lnTo>
                  <a:pt x="1120" y="72"/>
                </a:lnTo>
                <a:lnTo>
                  <a:pt x="1128" y="78"/>
                </a:lnTo>
                <a:lnTo>
                  <a:pt x="1138" y="80"/>
                </a:lnTo>
                <a:lnTo>
                  <a:pt x="1146" y="80"/>
                </a:lnTo>
                <a:lnTo>
                  <a:pt x="1156" y="76"/>
                </a:lnTo>
                <a:lnTo>
                  <a:pt x="1156" y="76"/>
                </a:lnTo>
                <a:lnTo>
                  <a:pt x="1164" y="70"/>
                </a:lnTo>
                <a:lnTo>
                  <a:pt x="1170" y="64"/>
                </a:lnTo>
                <a:lnTo>
                  <a:pt x="1172" y="54"/>
                </a:lnTo>
                <a:lnTo>
                  <a:pt x="1172" y="44"/>
                </a:lnTo>
                <a:lnTo>
                  <a:pt x="1172" y="44"/>
                </a:lnTo>
                <a:lnTo>
                  <a:pt x="1170" y="38"/>
                </a:lnTo>
                <a:lnTo>
                  <a:pt x="1166" y="32"/>
                </a:lnTo>
                <a:lnTo>
                  <a:pt x="1158" y="26"/>
                </a:lnTo>
                <a:lnTo>
                  <a:pt x="1150" y="26"/>
                </a:lnTo>
                <a:lnTo>
                  <a:pt x="1150" y="26"/>
                </a:lnTo>
                <a:lnTo>
                  <a:pt x="1142" y="26"/>
                </a:lnTo>
                <a:lnTo>
                  <a:pt x="1136" y="30"/>
                </a:lnTo>
                <a:lnTo>
                  <a:pt x="1130" y="36"/>
                </a:lnTo>
                <a:lnTo>
                  <a:pt x="1128" y="42"/>
                </a:lnTo>
                <a:lnTo>
                  <a:pt x="1128" y="42"/>
                </a:lnTo>
                <a:lnTo>
                  <a:pt x="1128" y="48"/>
                </a:lnTo>
                <a:lnTo>
                  <a:pt x="1128" y="52"/>
                </a:lnTo>
                <a:lnTo>
                  <a:pt x="1132" y="58"/>
                </a:lnTo>
                <a:lnTo>
                  <a:pt x="1136" y="60"/>
                </a:lnTo>
                <a:lnTo>
                  <a:pt x="1136" y="60"/>
                </a:lnTo>
                <a:lnTo>
                  <a:pt x="1140" y="62"/>
                </a:lnTo>
                <a:lnTo>
                  <a:pt x="1146" y="62"/>
                </a:lnTo>
                <a:lnTo>
                  <a:pt x="1150" y="60"/>
                </a:lnTo>
                <a:lnTo>
                  <a:pt x="1154" y="56"/>
                </a:lnTo>
                <a:lnTo>
                  <a:pt x="1154" y="56"/>
                </a:lnTo>
                <a:lnTo>
                  <a:pt x="1152" y="58"/>
                </a:lnTo>
                <a:lnTo>
                  <a:pt x="1148" y="58"/>
                </a:lnTo>
                <a:lnTo>
                  <a:pt x="1148" y="58"/>
                </a:lnTo>
                <a:lnTo>
                  <a:pt x="1146" y="56"/>
                </a:lnTo>
                <a:lnTo>
                  <a:pt x="1142" y="54"/>
                </a:lnTo>
                <a:lnTo>
                  <a:pt x="1142" y="54"/>
                </a:lnTo>
                <a:lnTo>
                  <a:pt x="1142" y="50"/>
                </a:lnTo>
                <a:lnTo>
                  <a:pt x="1142" y="48"/>
                </a:lnTo>
                <a:lnTo>
                  <a:pt x="1142" y="48"/>
                </a:lnTo>
                <a:lnTo>
                  <a:pt x="1144" y="44"/>
                </a:lnTo>
                <a:lnTo>
                  <a:pt x="1146" y="42"/>
                </a:lnTo>
                <a:lnTo>
                  <a:pt x="1146" y="42"/>
                </a:lnTo>
                <a:lnTo>
                  <a:pt x="1150" y="40"/>
                </a:lnTo>
                <a:lnTo>
                  <a:pt x="1154" y="40"/>
                </a:lnTo>
                <a:lnTo>
                  <a:pt x="1160" y="42"/>
                </a:lnTo>
                <a:lnTo>
                  <a:pt x="1162" y="46"/>
                </a:lnTo>
                <a:lnTo>
                  <a:pt x="1162" y="46"/>
                </a:lnTo>
                <a:lnTo>
                  <a:pt x="1164" y="50"/>
                </a:lnTo>
                <a:lnTo>
                  <a:pt x="1166" y="54"/>
                </a:lnTo>
                <a:lnTo>
                  <a:pt x="1164" y="58"/>
                </a:lnTo>
                <a:lnTo>
                  <a:pt x="1162" y="62"/>
                </a:lnTo>
                <a:lnTo>
                  <a:pt x="1162" y="62"/>
                </a:lnTo>
                <a:lnTo>
                  <a:pt x="1154" y="70"/>
                </a:lnTo>
                <a:lnTo>
                  <a:pt x="1150" y="74"/>
                </a:lnTo>
                <a:lnTo>
                  <a:pt x="1144" y="74"/>
                </a:lnTo>
                <a:lnTo>
                  <a:pt x="1144" y="74"/>
                </a:lnTo>
                <a:lnTo>
                  <a:pt x="1138" y="74"/>
                </a:lnTo>
                <a:lnTo>
                  <a:pt x="1132" y="74"/>
                </a:lnTo>
                <a:lnTo>
                  <a:pt x="1128" y="72"/>
                </a:lnTo>
                <a:lnTo>
                  <a:pt x="1124" y="68"/>
                </a:lnTo>
                <a:lnTo>
                  <a:pt x="1124" y="68"/>
                </a:lnTo>
                <a:lnTo>
                  <a:pt x="1118" y="60"/>
                </a:lnTo>
                <a:lnTo>
                  <a:pt x="1114" y="52"/>
                </a:lnTo>
                <a:lnTo>
                  <a:pt x="1114" y="42"/>
                </a:lnTo>
                <a:lnTo>
                  <a:pt x="1116" y="32"/>
                </a:lnTo>
                <a:lnTo>
                  <a:pt x="1116" y="32"/>
                </a:lnTo>
                <a:lnTo>
                  <a:pt x="1120" y="24"/>
                </a:lnTo>
                <a:lnTo>
                  <a:pt x="1126" y="16"/>
                </a:lnTo>
                <a:lnTo>
                  <a:pt x="1134" y="12"/>
                </a:lnTo>
                <a:lnTo>
                  <a:pt x="1144" y="8"/>
                </a:lnTo>
                <a:lnTo>
                  <a:pt x="1144" y="8"/>
                </a:lnTo>
                <a:lnTo>
                  <a:pt x="1154" y="8"/>
                </a:lnTo>
                <a:lnTo>
                  <a:pt x="1164" y="10"/>
                </a:lnTo>
                <a:lnTo>
                  <a:pt x="1174" y="12"/>
                </a:lnTo>
                <a:lnTo>
                  <a:pt x="1186" y="16"/>
                </a:lnTo>
                <a:lnTo>
                  <a:pt x="1186" y="16"/>
                </a:lnTo>
                <a:lnTo>
                  <a:pt x="1196" y="22"/>
                </a:lnTo>
                <a:lnTo>
                  <a:pt x="1204" y="26"/>
                </a:lnTo>
                <a:lnTo>
                  <a:pt x="1210" y="34"/>
                </a:lnTo>
                <a:lnTo>
                  <a:pt x="1214" y="44"/>
                </a:lnTo>
                <a:lnTo>
                  <a:pt x="1214" y="44"/>
                </a:lnTo>
                <a:lnTo>
                  <a:pt x="1216" y="52"/>
                </a:lnTo>
                <a:lnTo>
                  <a:pt x="1214" y="60"/>
                </a:lnTo>
                <a:lnTo>
                  <a:pt x="1212" y="68"/>
                </a:lnTo>
                <a:lnTo>
                  <a:pt x="1206" y="74"/>
                </a:lnTo>
                <a:lnTo>
                  <a:pt x="1206" y="74"/>
                </a:lnTo>
                <a:lnTo>
                  <a:pt x="1210" y="76"/>
                </a:lnTo>
                <a:lnTo>
                  <a:pt x="1218" y="78"/>
                </a:lnTo>
                <a:lnTo>
                  <a:pt x="1224" y="80"/>
                </a:lnTo>
                <a:lnTo>
                  <a:pt x="1232" y="78"/>
                </a:lnTo>
                <a:lnTo>
                  <a:pt x="1232" y="78"/>
                </a:lnTo>
                <a:lnTo>
                  <a:pt x="1240" y="70"/>
                </a:lnTo>
                <a:lnTo>
                  <a:pt x="1244" y="62"/>
                </a:lnTo>
                <a:lnTo>
                  <a:pt x="1244" y="62"/>
                </a:lnTo>
                <a:lnTo>
                  <a:pt x="1246" y="52"/>
                </a:lnTo>
                <a:lnTo>
                  <a:pt x="1242" y="44"/>
                </a:lnTo>
                <a:lnTo>
                  <a:pt x="1242" y="44"/>
                </a:lnTo>
                <a:lnTo>
                  <a:pt x="1274" y="58"/>
                </a:lnTo>
                <a:lnTo>
                  <a:pt x="1290" y="66"/>
                </a:lnTo>
                <a:lnTo>
                  <a:pt x="1306" y="70"/>
                </a:lnTo>
                <a:lnTo>
                  <a:pt x="1322" y="74"/>
                </a:lnTo>
                <a:lnTo>
                  <a:pt x="1338" y="76"/>
                </a:lnTo>
                <a:lnTo>
                  <a:pt x="1356" y="78"/>
                </a:lnTo>
                <a:lnTo>
                  <a:pt x="1374" y="76"/>
                </a:lnTo>
                <a:lnTo>
                  <a:pt x="1374" y="76"/>
                </a:lnTo>
                <a:lnTo>
                  <a:pt x="1382" y="76"/>
                </a:lnTo>
                <a:lnTo>
                  <a:pt x="1392" y="72"/>
                </a:lnTo>
                <a:lnTo>
                  <a:pt x="1402" y="66"/>
                </a:lnTo>
                <a:lnTo>
                  <a:pt x="1414" y="60"/>
                </a:lnTo>
                <a:lnTo>
                  <a:pt x="1414" y="60"/>
                </a:lnTo>
                <a:lnTo>
                  <a:pt x="1438" y="40"/>
                </a:lnTo>
                <a:lnTo>
                  <a:pt x="1462" y="24"/>
                </a:lnTo>
                <a:lnTo>
                  <a:pt x="1462" y="24"/>
                </a:lnTo>
                <a:lnTo>
                  <a:pt x="1470" y="20"/>
                </a:lnTo>
                <a:lnTo>
                  <a:pt x="1480" y="18"/>
                </a:lnTo>
                <a:lnTo>
                  <a:pt x="1492" y="20"/>
                </a:lnTo>
                <a:lnTo>
                  <a:pt x="1502" y="22"/>
                </a:lnTo>
                <a:lnTo>
                  <a:pt x="1502" y="22"/>
                </a:lnTo>
                <a:lnTo>
                  <a:pt x="1508" y="26"/>
                </a:lnTo>
                <a:lnTo>
                  <a:pt x="1514" y="32"/>
                </a:lnTo>
                <a:lnTo>
                  <a:pt x="1516" y="38"/>
                </a:lnTo>
                <a:lnTo>
                  <a:pt x="1518" y="46"/>
                </a:lnTo>
                <a:lnTo>
                  <a:pt x="1518" y="46"/>
                </a:lnTo>
                <a:lnTo>
                  <a:pt x="1516" y="52"/>
                </a:lnTo>
                <a:lnTo>
                  <a:pt x="1512" y="58"/>
                </a:lnTo>
                <a:lnTo>
                  <a:pt x="1508" y="64"/>
                </a:lnTo>
                <a:lnTo>
                  <a:pt x="1502" y="68"/>
                </a:lnTo>
                <a:lnTo>
                  <a:pt x="1502" y="68"/>
                </a:lnTo>
                <a:lnTo>
                  <a:pt x="1496" y="68"/>
                </a:lnTo>
                <a:lnTo>
                  <a:pt x="1490" y="66"/>
                </a:lnTo>
                <a:lnTo>
                  <a:pt x="1490" y="66"/>
                </a:lnTo>
                <a:lnTo>
                  <a:pt x="1484" y="62"/>
                </a:lnTo>
                <a:lnTo>
                  <a:pt x="1482" y="56"/>
                </a:lnTo>
                <a:lnTo>
                  <a:pt x="1482" y="56"/>
                </a:lnTo>
                <a:lnTo>
                  <a:pt x="1482" y="50"/>
                </a:lnTo>
                <a:lnTo>
                  <a:pt x="1484" y="46"/>
                </a:lnTo>
                <a:lnTo>
                  <a:pt x="1484" y="46"/>
                </a:lnTo>
                <a:lnTo>
                  <a:pt x="1488" y="46"/>
                </a:lnTo>
                <a:lnTo>
                  <a:pt x="1492" y="46"/>
                </a:lnTo>
                <a:lnTo>
                  <a:pt x="1492" y="46"/>
                </a:lnTo>
                <a:lnTo>
                  <a:pt x="1494" y="50"/>
                </a:lnTo>
                <a:lnTo>
                  <a:pt x="1494" y="58"/>
                </a:lnTo>
                <a:lnTo>
                  <a:pt x="1494" y="58"/>
                </a:lnTo>
                <a:lnTo>
                  <a:pt x="1498" y="56"/>
                </a:lnTo>
                <a:lnTo>
                  <a:pt x="1502" y="52"/>
                </a:lnTo>
                <a:lnTo>
                  <a:pt x="1502" y="52"/>
                </a:lnTo>
                <a:lnTo>
                  <a:pt x="1504" y="48"/>
                </a:lnTo>
                <a:lnTo>
                  <a:pt x="1504" y="42"/>
                </a:lnTo>
                <a:lnTo>
                  <a:pt x="1504" y="42"/>
                </a:lnTo>
                <a:lnTo>
                  <a:pt x="1502" y="38"/>
                </a:lnTo>
                <a:lnTo>
                  <a:pt x="1498" y="34"/>
                </a:lnTo>
                <a:lnTo>
                  <a:pt x="1498" y="34"/>
                </a:lnTo>
                <a:lnTo>
                  <a:pt x="1492" y="32"/>
                </a:lnTo>
                <a:lnTo>
                  <a:pt x="1488" y="34"/>
                </a:lnTo>
                <a:lnTo>
                  <a:pt x="1488" y="34"/>
                </a:lnTo>
                <a:lnTo>
                  <a:pt x="1482" y="36"/>
                </a:lnTo>
                <a:lnTo>
                  <a:pt x="1480" y="40"/>
                </a:lnTo>
                <a:lnTo>
                  <a:pt x="1476" y="44"/>
                </a:lnTo>
                <a:lnTo>
                  <a:pt x="1476" y="50"/>
                </a:lnTo>
                <a:lnTo>
                  <a:pt x="1476" y="50"/>
                </a:lnTo>
                <a:lnTo>
                  <a:pt x="1476" y="56"/>
                </a:lnTo>
                <a:lnTo>
                  <a:pt x="1478" y="60"/>
                </a:lnTo>
                <a:lnTo>
                  <a:pt x="1480" y="64"/>
                </a:lnTo>
                <a:lnTo>
                  <a:pt x="1484" y="68"/>
                </a:lnTo>
                <a:lnTo>
                  <a:pt x="1484" y="68"/>
                </a:lnTo>
                <a:lnTo>
                  <a:pt x="1492" y="72"/>
                </a:lnTo>
                <a:lnTo>
                  <a:pt x="1498" y="72"/>
                </a:lnTo>
                <a:lnTo>
                  <a:pt x="1502" y="72"/>
                </a:lnTo>
                <a:lnTo>
                  <a:pt x="1502" y="72"/>
                </a:lnTo>
                <a:lnTo>
                  <a:pt x="1510" y="68"/>
                </a:lnTo>
                <a:lnTo>
                  <a:pt x="1516" y="62"/>
                </a:lnTo>
                <a:lnTo>
                  <a:pt x="1520" y="54"/>
                </a:lnTo>
                <a:lnTo>
                  <a:pt x="1522" y="46"/>
                </a:lnTo>
                <a:lnTo>
                  <a:pt x="1522" y="44"/>
                </a:lnTo>
                <a:lnTo>
                  <a:pt x="1530" y="44"/>
                </a:lnTo>
                <a:lnTo>
                  <a:pt x="1530" y="44"/>
                </a:lnTo>
                <a:lnTo>
                  <a:pt x="1532" y="50"/>
                </a:lnTo>
                <a:lnTo>
                  <a:pt x="1534" y="54"/>
                </a:lnTo>
                <a:lnTo>
                  <a:pt x="1540" y="58"/>
                </a:lnTo>
                <a:lnTo>
                  <a:pt x="1546" y="58"/>
                </a:lnTo>
                <a:lnTo>
                  <a:pt x="1546" y="58"/>
                </a:lnTo>
                <a:lnTo>
                  <a:pt x="1550" y="58"/>
                </a:lnTo>
                <a:lnTo>
                  <a:pt x="1556" y="54"/>
                </a:lnTo>
                <a:lnTo>
                  <a:pt x="1558" y="50"/>
                </a:lnTo>
                <a:lnTo>
                  <a:pt x="1560" y="44"/>
                </a:lnTo>
                <a:lnTo>
                  <a:pt x="1582" y="44"/>
                </a:lnTo>
                <a:lnTo>
                  <a:pt x="1582" y="44"/>
                </a:lnTo>
                <a:lnTo>
                  <a:pt x="1582" y="44"/>
                </a:lnTo>
                <a:lnTo>
                  <a:pt x="1582" y="44"/>
                </a:lnTo>
                <a:lnTo>
                  <a:pt x="1584" y="40"/>
                </a:lnTo>
                <a:lnTo>
                  <a:pt x="1588" y="36"/>
                </a:lnTo>
                <a:lnTo>
                  <a:pt x="1592" y="34"/>
                </a:lnTo>
                <a:lnTo>
                  <a:pt x="1596" y="32"/>
                </a:lnTo>
                <a:lnTo>
                  <a:pt x="1596" y="32"/>
                </a:lnTo>
                <a:lnTo>
                  <a:pt x="1602" y="34"/>
                </a:lnTo>
                <a:lnTo>
                  <a:pt x="1606" y="36"/>
                </a:lnTo>
                <a:lnTo>
                  <a:pt x="1610" y="40"/>
                </a:lnTo>
                <a:lnTo>
                  <a:pt x="1610" y="44"/>
                </a:lnTo>
                <a:lnTo>
                  <a:pt x="1610" y="44"/>
                </a:lnTo>
                <a:lnTo>
                  <a:pt x="1610" y="44"/>
                </a:lnTo>
                <a:lnTo>
                  <a:pt x="1612" y="52"/>
                </a:lnTo>
                <a:lnTo>
                  <a:pt x="1616" y="58"/>
                </a:lnTo>
                <a:lnTo>
                  <a:pt x="1616" y="58"/>
                </a:lnTo>
                <a:lnTo>
                  <a:pt x="1622" y="62"/>
                </a:lnTo>
                <a:lnTo>
                  <a:pt x="1628" y="64"/>
                </a:lnTo>
                <a:lnTo>
                  <a:pt x="1628" y="64"/>
                </a:lnTo>
                <a:lnTo>
                  <a:pt x="1636" y="62"/>
                </a:lnTo>
                <a:lnTo>
                  <a:pt x="1642" y="58"/>
                </a:lnTo>
                <a:lnTo>
                  <a:pt x="1642" y="58"/>
                </a:lnTo>
                <a:lnTo>
                  <a:pt x="1644" y="52"/>
                </a:lnTo>
                <a:lnTo>
                  <a:pt x="1646" y="44"/>
                </a:lnTo>
                <a:lnTo>
                  <a:pt x="1646" y="44"/>
                </a:lnTo>
                <a:lnTo>
                  <a:pt x="1646" y="44"/>
                </a:lnTo>
                <a:lnTo>
                  <a:pt x="1648" y="40"/>
                </a:lnTo>
                <a:lnTo>
                  <a:pt x="1652" y="36"/>
                </a:lnTo>
                <a:lnTo>
                  <a:pt x="1656" y="34"/>
                </a:lnTo>
                <a:lnTo>
                  <a:pt x="1662" y="32"/>
                </a:lnTo>
                <a:lnTo>
                  <a:pt x="1662" y="32"/>
                </a:lnTo>
                <a:lnTo>
                  <a:pt x="1666" y="34"/>
                </a:lnTo>
                <a:lnTo>
                  <a:pt x="1670" y="36"/>
                </a:lnTo>
                <a:lnTo>
                  <a:pt x="1674" y="40"/>
                </a:lnTo>
                <a:lnTo>
                  <a:pt x="1676" y="44"/>
                </a:lnTo>
                <a:lnTo>
                  <a:pt x="1676" y="44"/>
                </a:lnTo>
                <a:lnTo>
                  <a:pt x="1676" y="44"/>
                </a:lnTo>
                <a:lnTo>
                  <a:pt x="1676" y="52"/>
                </a:lnTo>
                <a:lnTo>
                  <a:pt x="1680" y="58"/>
                </a:lnTo>
                <a:lnTo>
                  <a:pt x="1680" y="58"/>
                </a:lnTo>
                <a:lnTo>
                  <a:pt x="1686" y="62"/>
                </a:lnTo>
                <a:lnTo>
                  <a:pt x="1694" y="64"/>
                </a:lnTo>
                <a:lnTo>
                  <a:pt x="1694" y="64"/>
                </a:lnTo>
                <a:lnTo>
                  <a:pt x="1700" y="62"/>
                </a:lnTo>
                <a:lnTo>
                  <a:pt x="1706" y="58"/>
                </a:lnTo>
                <a:lnTo>
                  <a:pt x="1706" y="58"/>
                </a:lnTo>
                <a:lnTo>
                  <a:pt x="1710" y="52"/>
                </a:lnTo>
                <a:lnTo>
                  <a:pt x="1710" y="44"/>
                </a:lnTo>
                <a:lnTo>
                  <a:pt x="1710" y="44"/>
                </a:lnTo>
                <a:lnTo>
                  <a:pt x="1710" y="44"/>
                </a:lnTo>
                <a:lnTo>
                  <a:pt x="1712" y="40"/>
                </a:lnTo>
                <a:lnTo>
                  <a:pt x="1716" y="36"/>
                </a:lnTo>
                <a:lnTo>
                  <a:pt x="1720" y="34"/>
                </a:lnTo>
                <a:lnTo>
                  <a:pt x="1726" y="32"/>
                </a:lnTo>
                <a:lnTo>
                  <a:pt x="1726" y="32"/>
                </a:lnTo>
                <a:lnTo>
                  <a:pt x="1730" y="34"/>
                </a:lnTo>
                <a:lnTo>
                  <a:pt x="1734" y="36"/>
                </a:lnTo>
                <a:lnTo>
                  <a:pt x="1738" y="40"/>
                </a:lnTo>
                <a:lnTo>
                  <a:pt x="1740" y="44"/>
                </a:lnTo>
                <a:lnTo>
                  <a:pt x="1740" y="44"/>
                </a:lnTo>
                <a:lnTo>
                  <a:pt x="1740" y="44"/>
                </a:lnTo>
                <a:lnTo>
                  <a:pt x="2216" y="44"/>
                </a:lnTo>
                <a:lnTo>
                  <a:pt x="2216" y="38"/>
                </a:lnTo>
                <a:lnTo>
                  <a:pt x="1742" y="38"/>
                </a:lnTo>
                <a:lnTo>
                  <a:pt x="1742" y="38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ja-JP" altLang="en-US"/>
          </a:p>
        </p:txBody>
      </p:sp>
      <p:sp>
        <p:nvSpPr>
          <p:cNvPr id="295" name="Freeform 692"/>
          <p:cNvSpPr>
            <a:spLocks/>
          </p:cNvSpPr>
          <p:nvPr/>
        </p:nvSpPr>
        <p:spPr bwMode="auto">
          <a:xfrm>
            <a:off x="3902044" y="5726876"/>
            <a:ext cx="396875" cy="396875"/>
          </a:xfrm>
          <a:custGeom>
            <a:avLst/>
            <a:gdLst>
              <a:gd name="T0" fmla="*/ 250 w 250"/>
              <a:gd name="T1" fmla="*/ 124 h 250"/>
              <a:gd name="T2" fmla="*/ 250 w 250"/>
              <a:gd name="T3" fmla="*/ 124 h 250"/>
              <a:gd name="T4" fmla="*/ 212 w 250"/>
              <a:gd name="T5" fmla="*/ 128 h 250"/>
              <a:gd name="T6" fmla="*/ 184 w 250"/>
              <a:gd name="T7" fmla="*/ 130 h 250"/>
              <a:gd name="T8" fmla="*/ 172 w 250"/>
              <a:gd name="T9" fmla="*/ 134 h 250"/>
              <a:gd name="T10" fmla="*/ 162 w 250"/>
              <a:gd name="T11" fmla="*/ 136 h 250"/>
              <a:gd name="T12" fmla="*/ 154 w 250"/>
              <a:gd name="T13" fmla="*/ 140 h 250"/>
              <a:gd name="T14" fmla="*/ 146 w 250"/>
              <a:gd name="T15" fmla="*/ 146 h 250"/>
              <a:gd name="T16" fmla="*/ 142 w 250"/>
              <a:gd name="T17" fmla="*/ 154 h 250"/>
              <a:gd name="T18" fmla="*/ 138 w 250"/>
              <a:gd name="T19" fmla="*/ 162 h 250"/>
              <a:gd name="T20" fmla="*/ 134 w 250"/>
              <a:gd name="T21" fmla="*/ 172 h 250"/>
              <a:gd name="T22" fmla="*/ 132 w 250"/>
              <a:gd name="T23" fmla="*/ 182 h 250"/>
              <a:gd name="T24" fmla="*/ 128 w 250"/>
              <a:gd name="T25" fmla="*/ 212 h 250"/>
              <a:gd name="T26" fmla="*/ 126 w 250"/>
              <a:gd name="T27" fmla="*/ 250 h 250"/>
              <a:gd name="T28" fmla="*/ 126 w 250"/>
              <a:gd name="T29" fmla="*/ 250 h 250"/>
              <a:gd name="T30" fmla="*/ 124 w 250"/>
              <a:gd name="T31" fmla="*/ 212 h 250"/>
              <a:gd name="T32" fmla="*/ 120 w 250"/>
              <a:gd name="T33" fmla="*/ 182 h 250"/>
              <a:gd name="T34" fmla="*/ 118 w 250"/>
              <a:gd name="T35" fmla="*/ 172 h 250"/>
              <a:gd name="T36" fmla="*/ 114 w 250"/>
              <a:gd name="T37" fmla="*/ 162 h 250"/>
              <a:gd name="T38" fmla="*/ 110 w 250"/>
              <a:gd name="T39" fmla="*/ 154 h 250"/>
              <a:gd name="T40" fmla="*/ 104 w 250"/>
              <a:gd name="T41" fmla="*/ 146 h 250"/>
              <a:gd name="T42" fmla="*/ 98 w 250"/>
              <a:gd name="T43" fmla="*/ 140 h 250"/>
              <a:gd name="T44" fmla="*/ 90 w 250"/>
              <a:gd name="T45" fmla="*/ 136 h 250"/>
              <a:gd name="T46" fmla="*/ 80 w 250"/>
              <a:gd name="T47" fmla="*/ 134 h 250"/>
              <a:gd name="T48" fmla="*/ 68 w 250"/>
              <a:gd name="T49" fmla="*/ 130 h 250"/>
              <a:gd name="T50" fmla="*/ 38 w 250"/>
              <a:gd name="T51" fmla="*/ 128 h 250"/>
              <a:gd name="T52" fmla="*/ 0 w 250"/>
              <a:gd name="T53" fmla="*/ 124 h 250"/>
              <a:gd name="T54" fmla="*/ 0 w 250"/>
              <a:gd name="T55" fmla="*/ 124 h 250"/>
              <a:gd name="T56" fmla="*/ 38 w 250"/>
              <a:gd name="T57" fmla="*/ 122 h 250"/>
              <a:gd name="T58" fmla="*/ 68 w 250"/>
              <a:gd name="T59" fmla="*/ 120 h 250"/>
              <a:gd name="T60" fmla="*/ 80 w 250"/>
              <a:gd name="T61" fmla="*/ 116 h 250"/>
              <a:gd name="T62" fmla="*/ 90 w 250"/>
              <a:gd name="T63" fmla="*/ 114 h 250"/>
              <a:gd name="T64" fmla="*/ 98 w 250"/>
              <a:gd name="T65" fmla="*/ 108 h 250"/>
              <a:gd name="T66" fmla="*/ 104 w 250"/>
              <a:gd name="T67" fmla="*/ 104 h 250"/>
              <a:gd name="T68" fmla="*/ 110 w 250"/>
              <a:gd name="T69" fmla="*/ 96 h 250"/>
              <a:gd name="T70" fmla="*/ 114 w 250"/>
              <a:gd name="T71" fmla="*/ 88 h 250"/>
              <a:gd name="T72" fmla="*/ 118 w 250"/>
              <a:gd name="T73" fmla="*/ 78 h 250"/>
              <a:gd name="T74" fmla="*/ 120 w 250"/>
              <a:gd name="T75" fmla="*/ 68 h 250"/>
              <a:gd name="T76" fmla="*/ 124 w 250"/>
              <a:gd name="T77" fmla="*/ 38 h 250"/>
              <a:gd name="T78" fmla="*/ 126 w 250"/>
              <a:gd name="T79" fmla="*/ 0 h 250"/>
              <a:gd name="T80" fmla="*/ 126 w 250"/>
              <a:gd name="T81" fmla="*/ 0 h 250"/>
              <a:gd name="T82" fmla="*/ 128 w 250"/>
              <a:gd name="T83" fmla="*/ 38 h 250"/>
              <a:gd name="T84" fmla="*/ 132 w 250"/>
              <a:gd name="T85" fmla="*/ 68 h 250"/>
              <a:gd name="T86" fmla="*/ 134 w 250"/>
              <a:gd name="T87" fmla="*/ 78 h 250"/>
              <a:gd name="T88" fmla="*/ 138 w 250"/>
              <a:gd name="T89" fmla="*/ 88 h 250"/>
              <a:gd name="T90" fmla="*/ 142 w 250"/>
              <a:gd name="T91" fmla="*/ 96 h 250"/>
              <a:gd name="T92" fmla="*/ 146 w 250"/>
              <a:gd name="T93" fmla="*/ 104 h 250"/>
              <a:gd name="T94" fmla="*/ 154 w 250"/>
              <a:gd name="T95" fmla="*/ 108 h 250"/>
              <a:gd name="T96" fmla="*/ 162 w 250"/>
              <a:gd name="T97" fmla="*/ 114 h 250"/>
              <a:gd name="T98" fmla="*/ 172 w 250"/>
              <a:gd name="T99" fmla="*/ 116 h 250"/>
              <a:gd name="T100" fmla="*/ 184 w 250"/>
              <a:gd name="T101" fmla="*/ 120 h 250"/>
              <a:gd name="T102" fmla="*/ 212 w 250"/>
              <a:gd name="T103" fmla="*/ 122 h 250"/>
              <a:gd name="T104" fmla="*/ 250 w 250"/>
              <a:gd name="T105" fmla="*/ 124 h 250"/>
              <a:gd name="T106" fmla="*/ 250 w 250"/>
              <a:gd name="T107" fmla="*/ 124 h 2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</a:cxnLst>
            <a:rect l="0" t="0" r="r" b="b"/>
            <a:pathLst>
              <a:path w="250" h="250">
                <a:moveTo>
                  <a:pt x="250" y="124"/>
                </a:moveTo>
                <a:lnTo>
                  <a:pt x="250" y="124"/>
                </a:lnTo>
                <a:lnTo>
                  <a:pt x="212" y="128"/>
                </a:lnTo>
                <a:lnTo>
                  <a:pt x="184" y="130"/>
                </a:lnTo>
                <a:lnTo>
                  <a:pt x="172" y="134"/>
                </a:lnTo>
                <a:lnTo>
                  <a:pt x="162" y="136"/>
                </a:lnTo>
                <a:lnTo>
                  <a:pt x="154" y="140"/>
                </a:lnTo>
                <a:lnTo>
                  <a:pt x="146" y="146"/>
                </a:lnTo>
                <a:lnTo>
                  <a:pt x="142" y="154"/>
                </a:lnTo>
                <a:lnTo>
                  <a:pt x="138" y="162"/>
                </a:lnTo>
                <a:lnTo>
                  <a:pt x="134" y="172"/>
                </a:lnTo>
                <a:lnTo>
                  <a:pt x="132" y="182"/>
                </a:lnTo>
                <a:lnTo>
                  <a:pt x="128" y="212"/>
                </a:lnTo>
                <a:lnTo>
                  <a:pt x="126" y="250"/>
                </a:lnTo>
                <a:lnTo>
                  <a:pt x="126" y="250"/>
                </a:lnTo>
                <a:lnTo>
                  <a:pt x="124" y="212"/>
                </a:lnTo>
                <a:lnTo>
                  <a:pt x="120" y="182"/>
                </a:lnTo>
                <a:lnTo>
                  <a:pt x="118" y="172"/>
                </a:lnTo>
                <a:lnTo>
                  <a:pt x="114" y="162"/>
                </a:lnTo>
                <a:lnTo>
                  <a:pt x="110" y="154"/>
                </a:lnTo>
                <a:lnTo>
                  <a:pt x="104" y="146"/>
                </a:lnTo>
                <a:lnTo>
                  <a:pt x="98" y="140"/>
                </a:lnTo>
                <a:lnTo>
                  <a:pt x="90" y="136"/>
                </a:lnTo>
                <a:lnTo>
                  <a:pt x="80" y="134"/>
                </a:lnTo>
                <a:lnTo>
                  <a:pt x="68" y="130"/>
                </a:lnTo>
                <a:lnTo>
                  <a:pt x="38" y="128"/>
                </a:lnTo>
                <a:lnTo>
                  <a:pt x="0" y="124"/>
                </a:lnTo>
                <a:lnTo>
                  <a:pt x="0" y="124"/>
                </a:lnTo>
                <a:lnTo>
                  <a:pt x="38" y="122"/>
                </a:lnTo>
                <a:lnTo>
                  <a:pt x="68" y="120"/>
                </a:lnTo>
                <a:lnTo>
                  <a:pt x="80" y="116"/>
                </a:lnTo>
                <a:lnTo>
                  <a:pt x="90" y="114"/>
                </a:lnTo>
                <a:lnTo>
                  <a:pt x="98" y="108"/>
                </a:lnTo>
                <a:lnTo>
                  <a:pt x="104" y="104"/>
                </a:lnTo>
                <a:lnTo>
                  <a:pt x="110" y="96"/>
                </a:lnTo>
                <a:lnTo>
                  <a:pt x="114" y="88"/>
                </a:lnTo>
                <a:lnTo>
                  <a:pt x="118" y="78"/>
                </a:lnTo>
                <a:lnTo>
                  <a:pt x="120" y="68"/>
                </a:lnTo>
                <a:lnTo>
                  <a:pt x="124" y="38"/>
                </a:lnTo>
                <a:lnTo>
                  <a:pt x="126" y="0"/>
                </a:lnTo>
                <a:lnTo>
                  <a:pt x="126" y="0"/>
                </a:lnTo>
                <a:lnTo>
                  <a:pt x="128" y="38"/>
                </a:lnTo>
                <a:lnTo>
                  <a:pt x="132" y="68"/>
                </a:lnTo>
                <a:lnTo>
                  <a:pt x="134" y="78"/>
                </a:lnTo>
                <a:lnTo>
                  <a:pt x="138" y="88"/>
                </a:lnTo>
                <a:lnTo>
                  <a:pt x="142" y="96"/>
                </a:lnTo>
                <a:lnTo>
                  <a:pt x="146" y="104"/>
                </a:lnTo>
                <a:lnTo>
                  <a:pt x="154" y="108"/>
                </a:lnTo>
                <a:lnTo>
                  <a:pt x="162" y="114"/>
                </a:lnTo>
                <a:lnTo>
                  <a:pt x="172" y="116"/>
                </a:lnTo>
                <a:lnTo>
                  <a:pt x="184" y="120"/>
                </a:lnTo>
                <a:lnTo>
                  <a:pt x="212" y="122"/>
                </a:lnTo>
                <a:lnTo>
                  <a:pt x="250" y="124"/>
                </a:lnTo>
                <a:lnTo>
                  <a:pt x="250" y="124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ja-JP" altLang="en-US"/>
          </a:p>
        </p:txBody>
      </p:sp>
      <p:sp>
        <p:nvSpPr>
          <p:cNvPr id="721" name="テキスト ボックス 720"/>
          <p:cNvSpPr txBox="1"/>
          <p:nvPr/>
        </p:nvSpPr>
        <p:spPr>
          <a:xfrm rot="10800000" flipV="1">
            <a:off x="4819449" y="2898841"/>
            <a:ext cx="370412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3600" b="1" dirty="0">
                <a:solidFill>
                  <a:srgbClr val="FFC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メイリオ" panose="020B0604030504040204" pitchFamily="50" charset="-128"/>
              </a:rPr>
              <a:t>相談</a:t>
            </a:r>
            <a:endParaRPr kumimoji="1" lang="en-US" altLang="ja-JP" sz="3600" b="1" dirty="0">
              <a:solidFill>
                <a:srgbClr val="FFC000"/>
              </a:solidFill>
              <a:latin typeface="ＭＳ 明朝" panose="02020609040205080304" pitchFamily="17" charset="-128"/>
              <a:ea typeface="ＭＳ 明朝" panose="02020609040205080304" pitchFamily="17" charset="-128"/>
              <a:cs typeface="メイリオ" panose="020B0604030504040204" pitchFamily="50" charset="-128"/>
            </a:endParaRPr>
          </a:p>
          <a:p>
            <a:pPr algn="ctr"/>
            <a:r>
              <a:rPr kumimoji="1" lang="ja-JP" altLang="en-US" sz="3600" b="1" dirty="0">
                <a:solidFill>
                  <a:srgbClr val="FFC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メイリオ" panose="020B0604030504040204" pitchFamily="50" charset="-128"/>
              </a:rPr>
              <a:t>募集中</a:t>
            </a:r>
            <a:endParaRPr kumimoji="1" lang="en-US" altLang="ja-JP" sz="3600" b="1" dirty="0">
              <a:solidFill>
                <a:srgbClr val="FFC000"/>
              </a:solidFill>
              <a:latin typeface="ＭＳ 明朝" panose="02020609040205080304" pitchFamily="17" charset="-128"/>
              <a:ea typeface="ＭＳ 明朝" panose="02020609040205080304" pitchFamily="17" charset="-128"/>
              <a:cs typeface="メイリオ" panose="020B0604030504040204" pitchFamily="50" charset="-128"/>
            </a:endParaRPr>
          </a:p>
        </p:txBody>
      </p:sp>
      <p:sp>
        <p:nvSpPr>
          <p:cNvPr id="296" name="Freeform 692"/>
          <p:cNvSpPr>
            <a:spLocks/>
          </p:cNvSpPr>
          <p:nvPr/>
        </p:nvSpPr>
        <p:spPr bwMode="auto">
          <a:xfrm>
            <a:off x="4225894" y="6117911"/>
            <a:ext cx="258778" cy="258778"/>
          </a:xfrm>
          <a:custGeom>
            <a:avLst/>
            <a:gdLst>
              <a:gd name="T0" fmla="*/ 250 w 250"/>
              <a:gd name="T1" fmla="*/ 124 h 250"/>
              <a:gd name="T2" fmla="*/ 250 w 250"/>
              <a:gd name="T3" fmla="*/ 124 h 250"/>
              <a:gd name="T4" fmla="*/ 212 w 250"/>
              <a:gd name="T5" fmla="*/ 128 h 250"/>
              <a:gd name="T6" fmla="*/ 184 w 250"/>
              <a:gd name="T7" fmla="*/ 130 h 250"/>
              <a:gd name="T8" fmla="*/ 172 w 250"/>
              <a:gd name="T9" fmla="*/ 134 h 250"/>
              <a:gd name="T10" fmla="*/ 162 w 250"/>
              <a:gd name="T11" fmla="*/ 136 h 250"/>
              <a:gd name="T12" fmla="*/ 154 w 250"/>
              <a:gd name="T13" fmla="*/ 140 h 250"/>
              <a:gd name="T14" fmla="*/ 146 w 250"/>
              <a:gd name="T15" fmla="*/ 146 h 250"/>
              <a:gd name="T16" fmla="*/ 142 w 250"/>
              <a:gd name="T17" fmla="*/ 154 h 250"/>
              <a:gd name="T18" fmla="*/ 138 w 250"/>
              <a:gd name="T19" fmla="*/ 162 h 250"/>
              <a:gd name="T20" fmla="*/ 134 w 250"/>
              <a:gd name="T21" fmla="*/ 172 h 250"/>
              <a:gd name="T22" fmla="*/ 132 w 250"/>
              <a:gd name="T23" fmla="*/ 182 h 250"/>
              <a:gd name="T24" fmla="*/ 128 w 250"/>
              <a:gd name="T25" fmla="*/ 212 h 250"/>
              <a:gd name="T26" fmla="*/ 126 w 250"/>
              <a:gd name="T27" fmla="*/ 250 h 250"/>
              <a:gd name="T28" fmla="*/ 126 w 250"/>
              <a:gd name="T29" fmla="*/ 250 h 250"/>
              <a:gd name="T30" fmla="*/ 124 w 250"/>
              <a:gd name="T31" fmla="*/ 212 h 250"/>
              <a:gd name="T32" fmla="*/ 120 w 250"/>
              <a:gd name="T33" fmla="*/ 182 h 250"/>
              <a:gd name="T34" fmla="*/ 118 w 250"/>
              <a:gd name="T35" fmla="*/ 172 h 250"/>
              <a:gd name="T36" fmla="*/ 114 w 250"/>
              <a:gd name="T37" fmla="*/ 162 h 250"/>
              <a:gd name="T38" fmla="*/ 110 w 250"/>
              <a:gd name="T39" fmla="*/ 154 h 250"/>
              <a:gd name="T40" fmla="*/ 104 w 250"/>
              <a:gd name="T41" fmla="*/ 146 h 250"/>
              <a:gd name="T42" fmla="*/ 98 w 250"/>
              <a:gd name="T43" fmla="*/ 140 h 250"/>
              <a:gd name="T44" fmla="*/ 90 w 250"/>
              <a:gd name="T45" fmla="*/ 136 h 250"/>
              <a:gd name="T46" fmla="*/ 80 w 250"/>
              <a:gd name="T47" fmla="*/ 134 h 250"/>
              <a:gd name="T48" fmla="*/ 68 w 250"/>
              <a:gd name="T49" fmla="*/ 130 h 250"/>
              <a:gd name="T50" fmla="*/ 38 w 250"/>
              <a:gd name="T51" fmla="*/ 128 h 250"/>
              <a:gd name="T52" fmla="*/ 0 w 250"/>
              <a:gd name="T53" fmla="*/ 124 h 250"/>
              <a:gd name="T54" fmla="*/ 0 w 250"/>
              <a:gd name="T55" fmla="*/ 124 h 250"/>
              <a:gd name="T56" fmla="*/ 38 w 250"/>
              <a:gd name="T57" fmla="*/ 122 h 250"/>
              <a:gd name="T58" fmla="*/ 68 w 250"/>
              <a:gd name="T59" fmla="*/ 120 h 250"/>
              <a:gd name="T60" fmla="*/ 80 w 250"/>
              <a:gd name="T61" fmla="*/ 116 h 250"/>
              <a:gd name="T62" fmla="*/ 90 w 250"/>
              <a:gd name="T63" fmla="*/ 114 h 250"/>
              <a:gd name="T64" fmla="*/ 98 w 250"/>
              <a:gd name="T65" fmla="*/ 108 h 250"/>
              <a:gd name="T66" fmla="*/ 104 w 250"/>
              <a:gd name="T67" fmla="*/ 104 h 250"/>
              <a:gd name="T68" fmla="*/ 110 w 250"/>
              <a:gd name="T69" fmla="*/ 96 h 250"/>
              <a:gd name="T70" fmla="*/ 114 w 250"/>
              <a:gd name="T71" fmla="*/ 88 h 250"/>
              <a:gd name="T72" fmla="*/ 118 w 250"/>
              <a:gd name="T73" fmla="*/ 78 h 250"/>
              <a:gd name="T74" fmla="*/ 120 w 250"/>
              <a:gd name="T75" fmla="*/ 68 h 250"/>
              <a:gd name="T76" fmla="*/ 124 w 250"/>
              <a:gd name="T77" fmla="*/ 38 h 250"/>
              <a:gd name="T78" fmla="*/ 126 w 250"/>
              <a:gd name="T79" fmla="*/ 0 h 250"/>
              <a:gd name="T80" fmla="*/ 126 w 250"/>
              <a:gd name="T81" fmla="*/ 0 h 250"/>
              <a:gd name="T82" fmla="*/ 128 w 250"/>
              <a:gd name="T83" fmla="*/ 38 h 250"/>
              <a:gd name="T84" fmla="*/ 132 w 250"/>
              <a:gd name="T85" fmla="*/ 68 h 250"/>
              <a:gd name="T86" fmla="*/ 134 w 250"/>
              <a:gd name="T87" fmla="*/ 78 h 250"/>
              <a:gd name="T88" fmla="*/ 138 w 250"/>
              <a:gd name="T89" fmla="*/ 88 h 250"/>
              <a:gd name="T90" fmla="*/ 142 w 250"/>
              <a:gd name="T91" fmla="*/ 96 h 250"/>
              <a:gd name="T92" fmla="*/ 146 w 250"/>
              <a:gd name="T93" fmla="*/ 104 h 250"/>
              <a:gd name="T94" fmla="*/ 154 w 250"/>
              <a:gd name="T95" fmla="*/ 108 h 250"/>
              <a:gd name="T96" fmla="*/ 162 w 250"/>
              <a:gd name="T97" fmla="*/ 114 h 250"/>
              <a:gd name="T98" fmla="*/ 172 w 250"/>
              <a:gd name="T99" fmla="*/ 116 h 250"/>
              <a:gd name="T100" fmla="*/ 184 w 250"/>
              <a:gd name="T101" fmla="*/ 120 h 250"/>
              <a:gd name="T102" fmla="*/ 212 w 250"/>
              <a:gd name="T103" fmla="*/ 122 h 250"/>
              <a:gd name="T104" fmla="*/ 250 w 250"/>
              <a:gd name="T105" fmla="*/ 124 h 250"/>
              <a:gd name="T106" fmla="*/ 250 w 250"/>
              <a:gd name="T107" fmla="*/ 124 h 2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</a:cxnLst>
            <a:rect l="0" t="0" r="r" b="b"/>
            <a:pathLst>
              <a:path w="250" h="250">
                <a:moveTo>
                  <a:pt x="250" y="124"/>
                </a:moveTo>
                <a:lnTo>
                  <a:pt x="250" y="124"/>
                </a:lnTo>
                <a:lnTo>
                  <a:pt x="212" y="128"/>
                </a:lnTo>
                <a:lnTo>
                  <a:pt x="184" y="130"/>
                </a:lnTo>
                <a:lnTo>
                  <a:pt x="172" y="134"/>
                </a:lnTo>
                <a:lnTo>
                  <a:pt x="162" y="136"/>
                </a:lnTo>
                <a:lnTo>
                  <a:pt x="154" y="140"/>
                </a:lnTo>
                <a:lnTo>
                  <a:pt x="146" y="146"/>
                </a:lnTo>
                <a:lnTo>
                  <a:pt x="142" y="154"/>
                </a:lnTo>
                <a:lnTo>
                  <a:pt x="138" y="162"/>
                </a:lnTo>
                <a:lnTo>
                  <a:pt x="134" y="172"/>
                </a:lnTo>
                <a:lnTo>
                  <a:pt x="132" y="182"/>
                </a:lnTo>
                <a:lnTo>
                  <a:pt x="128" y="212"/>
                </a:lnTo>
                <a:lnTo>
                  <a:pt x="126" y="250"/>
                </a:lnTo>
                <a:lnTo>
                  <a:pt x="126" y="250"/>
                </a:lnTo>
                <a:lnTo>
                  <a:pt x="124" y="212"/>
                </a:lnTo>
                <a:lnTo>
                  <a:pt x="120" y="182"/>
                </a:lnTo>
                <a:lnTo>
                  <a:pt x="118" y="172"/>
                </a:lnTo>
                <a:lnTo>
                  <a:pt x="114" y="162"/>
                </a:lnTo>
                <a:lnTo>
                  <a:pt x="110" y="154"/>
                </a:lnTo>
                <a:lnTo>
                  <a:pt x="104" y="146"/>
                </a:lnTo>
                <a:lnTo>
                  <a:pt x="98" y="140"/>
                </a:lnTo>
                <a:lnTo>
                  <a:pt x="90" y="136"/>
                </a:lnTo>
                <a:lnTo>
                  <a:pt x="80" y="134"/>
                </a:lnTo>
                <a:lnTo>
                  <a:pt x="68" y="130"/>
                </a:lnTo>
                <a:lnTo>
                  <a:pt x="38" y="128"/>
                </a:lnTo>
                <a:lnTo>
                  <a:pt x="0" y="124"/>
                </a:lnTo>
                <a:lnTo>
                  <a:pt x="0" y="124"/>
                </a:lnTo>
                <a:lnTo>
                  <a:pt x="38" y="122"/>
                </a:lnTo>
                <a:lnTo>
                  <a:pt x="68" y="120"/>
                </a:lnTo>
                <a:lnTo>
                  <a:pt x="80" y="116"/>
                </a:lnTo>
                <a:lnTo>
                  <a:pt x="90" y="114"/>
                </a:lnTo>
                <a:lnTo>
                  <a:pt x="98" y="108"/>
                </a:lnTo>
                <a:lnTo>
                  <a:pt x="104" y="104"/>
                </a:lnTo>
                <a:lnTo>
                  <a:pt x="110" y="96"/>
                </a:lnTo>
                <a:lnTo>
                  <a:pt x="114" y="88"/>
                </a:lnTo>
                <a:lnTo>
                  <a:pt x="118" y="78"/>
                </a:lnTo>
                <a:lnTo>
                  <a:pt x="120" y="68"/>
                </a:lnTo>
                <a:lnTo>
                  <a:pt x="124" y="38"/>
                </a:lnTo>
                <a:lnTo>
                  <a:pt x="126" y="0"/>
                </a:lnTo>
                <a:lnTo>
                  <a:pt x="126" y="0"/>
                </a:lnTo>
                <a:lnTo>
                  <a:pt x="128" y="38"/>
                </a:lnTo>
                <a:lnTo>
                  <a:pt x="132" y="68"/>
                </a:lnTo>
                <a:lnTo>
                  <a:pt x="134" y="78"/>
                </a:lnTo>
                <a:lnTo>
                  <a:pt x="138" y="88"/>
                </a:lnTo>
                <a:lnTo>
                  <a:pt x="142" y="96"/>
                </a:lnTo>
                <a:lnTo>
                  <a:pt x="146" y="104"/>
                </a:lnTo>
                <a:lnTo>
                  <a:pt x="154" y="108"/>
                </a:lnTo>
                <a:lnTo>
                  <a:pt x="162" y="114"/>
                </a:lnTo>
                <a:lnTo>
                  <a:pt x="172" y="116"/>
                </a:lnTo>
                <a:lnTo>
                  <a:pt x="184" y="120"/>
                </a:lnTo>
                <a:lnTo>
                  <a:pt x="212" y="122"/>
                </a:lnTo>
                <a:lnTo>
                  <a:pt x="250" y="124"/>
                </a:lnTo>
                <a:lnTo>
                  <a:pt x="250" y="124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ja-JP" altLang="en-US"/>
          </a:p>
        </p:txBody>
      </p:sp>
      <p:sp>
        <p:nvSpPr>
          <p:cNvPr id="297" name="Freeform 692"/>
          <p:cNvSpPr>
            <a:spLocks/>
          </p:cNvSpPr>
          <p:nvPr/>
        </p:nvSpPr>
        <p:spPr bwMode="auto">
          <a:xfrm>
            <a:off x="6872348" y="5668841"/>
            <a:ext cx="258778" cy="258778"/>
          </a:xfrm>
          <a:custGeom>
            <a:avLst/>
            <a:gdLst>
              <a:gd name="T0" fmla="*/ 250 w 250"/>
              <a:gd name="T1" fmla="*/ 124 h 250"/>
              <a:gd name="T2" fmla="*/ 250 w 250"/>
              <a:gd name="T3" fmla="*/ 124 h 250"/>
              <a:gd name="T4" fmla="*/ 212 w 250"/>
              <a:gd name="T5" fmla="*/ 128 h 250"/>
              <a:gd name="T6" fmla="*/ 184 w 250"/>
              <a:gd name="T7" fmla="*/ 130 h 250"/>
              <a:gd name="T8" fmla="*/ 172 w 250"/>
              <a:gd name="T9" fmla="*/ 134 h 250"/>
              <a:gd name="T10" fmla="*/ 162 w 250"/>
              <a:gd name="T11" fmla="*/ 136 h 250"/>
              <a:gd name="T12" fmla="*/ 154 w 250"/>
              <a:gd name="T13" fmla="*/ 140 h 250"/>
              <a:gd name="T14" fmla="*/ 146 w 250"/>
              <a:gd name="T15" fmla="*/ 146 h 250"/>
              <a:gd name="T16" fmla="*/ 142 w 250"/>
              <a:gd name="T17" fmla="*/ 154 h 250"/>
              <a:gd name="T18" fmla="*/ 138 w 250"/>
              <a:gd name="T19" fmla="*/ 162 h 250"/>
              <a:gd name="T20" fmla="*/ 134 w 250"/>
              <a:gd name="T21" fmla="*/ 172 h 250"/>
              <a:gd name="T22" fmla="*/ 132 w 250"/>
              <a:gd name="T23" fmla="*/ 182 h 250"/>
              <a:gd name="T24" fmla="*/ 128 w 250"/>
              <a:gd name="T25" fmla="*/ 212 h 250"/>
              <a:gd name="T26" fmla="*/ 126 w 250"/>
              <a:gd name="T27" fmla="*/ 250 h 250"/>
              <a:gd name="T28" fmla="*/ 126 w 250"/>
              <a:gd name="T29" fmla="*/ 250 h 250"/>
              <a:gd name="T30" fmla="*/ 124 w 250"/>
              <a:gd name="T31" fmla="*/ 212 h 250"/>
              <a:gd name="T32" fmla="*/ 120 w 250"/>
              <a:gd name="T33" fmla="*/ 182 h 250"/>
              <a:gd name="T34" fmla="*/ 118 w 250"/>
              <a:gd name="T35" fmla="*/ 172 h 250"/>
              <a:gd name="T36" fmla="*/ 114 w 250"/>
              <a:gd name="T37" fmla="*/ 162 h 250"/>
              <a:gd name="T38" fmla="*/ 110 w 250"/>
              <a:gd name="T39" fmla="*/ 154 h 250"/>
              <a:gd name="T40" fmla="*/ 104 w 250"/>
              <a:gd name="T41" fmla="*/ 146 h 250"/>
              <a:gd name="T42" fmla="*/ 98 w 250"/>
              <a:gd name="T43" fmla="*/ 140 h 250"/>
              <a:gd name="T44" fmla="*/ 90 w 250"/>
              <a:gd name="T45" fmla="*/ 136 h 250"/>
              <a:gd name="T46" fmla="*/ 80 w 250"/>
              <a:gd name="T47" fmla="*/ 134 h 250"/>
              <a:gd name="T48" fmla="*/ 68 w 250"/>
              <a:gd name="T49" fmla="*/ 130 h 250"/>
              <a:gd name="T50" fmla="*/ 38 w 250"/>
              <a:gd name="T51" fmla="*/ 128 h 250"/>
              <a:gd name="T52" fmla="*/ 0 w 250"/>
              <a:gd name="T53" fmla="*/ 124 h 250"/>
              <a:gd name="T54" fmla="*/ 0 w 250"/>
              <a:gd name="T55" fmla="*/ 124 h 250"/>
              <a:gd name="T56" fmla="*/ 38 w 250"/>
              <a:gd name="T57" fmla="*/ 122 h 250"/>
              <a:gd name="T58" fmla="*/ 68 w 250"/>
              <a:gd name="T59" fmla="*/ 120 h 250"/>
              <a:gd name="T60" fmla="*/ 80 w 250"/>
              <a:gd name="T61" fmla="*/ 116 h 250"/>
              <a:gd name="T62" fmla="*/ 90 w 250"/>
              <a:gd name="T63" fmla="*/ 114 h 250"/>
              <a:gd name="T64" fmla="*/ 98 w 250"/>
              <a:gd name="T65" fmla="*/ 108 h 250"/>
              <a:gd name="T66" fmla="*/ 104 w 250"/>
              <a:gd name="T67" fmla="*/ 104 h 250"/>
              <a:gd name="T68" fmla="*/ 110 w 250"/>
              <a:gd name="T69" fmla="*/ 96 h 250"/>
              <a:gd name="T70" fmla="*/ 114 w 250"/>
              <a:gd name="T71" fmla="*/ 88 h 250"/>
              <a:gd name="T72" fmla="*/ 118 w 250"/>
              <a:gd name="T73" fmla="*/ 78 h 250"/>
              <a:gd name="T74" fmla="*/ 120 w 250"/>
              <a:gd name="T75" fmla="*/ 68 h 250"/>
              <a:gd name="T76" fmla="*/ 124 w 250"/>
              <a:gd name="T77" fmla="*/ 38 h 250"/>
              <a:gd name="T78" fmla="*/ 126 w 250"/>
              <a:gd name="T79" fmla="*/ 0 h 250"/>
              <a:gd name="T80" fmla="*/ 126 w 250"/>
              <a:gd name="T81" fmla="*/ 0 h 250"/>
              <a:gd name="T82" fmla="*/ 128 w 250"/>
              <a:gd name="T83" fmla="*/ 38 h 250"/>
              <a:gd name="T84" fmla="*/ 132 w 250"/>
              <a:gd name="T85" fmla="*/ 68 h 250"/>
              <a:gd name="T86" fmla="*/ 134 w 250"/>
              <a:gd name="T87" fmla="*/ 78 h 250"/>
              <a:gd name="T88" fmla="*/ 138 w 250"/>
              <a:gd name="T89" fmla="*/ 88 h 250"/>
              <a:gd name="T90" fmla="*/ 142 w 250"/>
              <a:gd name="T91" fmla="*/ 96 h 250"/>
              <a:gd name="T92" fmla="*/ 146 w 250"/>
              <a:gd name="T93" fmla="*/ 104 h 250"/>
              <a:gd name="T94" fmla="*/ 154 w 250"/>
              <a:gd name="T95" fmla="*/ 108 h 250"/>
              <a:gd name="T96" fmla="*/ 162 w 250"/>
              <a:gd name="T97" fmla="*/ 114 h 250"/>
              <a:gd name="T98" fmla="*/ 172 w 250"/>
              <a:gd name="T99" fmla="*/ 116 h 250"/>
              <a:gd name="T100" fmla="*/ 184 w 250"/>
              <a:gd name="T101" fmla="*/ 120 h 250"/>
              <a:gd name="T102" fmla="*/ 212 w 250"/>
              <a:gd name="T103" fmla="*/ 122 h 250"/>
              <a:gd name="T104" fmla="*/ 250 w 250"/>
              <a:gd name="T105" fmla="*/ 124 h 250"/>
              <a:gd name="T106" fmla="*/ 250 w 250"/>
              <a:gd name="T107" fmla="*/ 124 h 2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</a:cxnLst>
            <a:rect l="0" t="0" r="r" b="b"/>
            <a:pathLst>
              <a:path w="250" h="250">
                <a:moveTo>
                  <a:pt x="250" y="124"/>
                </a:moveTo>
                <a:lnTo>
                  <a:pt x="250" y="124"/>
                </a:lnTo>
                <a:lnTo>
                  <a:pt x="212" y="128"/>
                </a:lnTo>
                <a:lnTo>
                  <a:pt x="184" y="130"/>
                </a:lnTo>
                <a:lnTo>
                  <a:pt x="172" y="134"/>
                </a:lnTo>
                <a:lnTo>
                  <a:pt x="162" y="136"/>
                </a:lnTo>
                <a:lnTo>
                  <a:pt x="154" y="140"/>
                </a:lnTo>
                <a:lnTo>
                  <a:pt x="146" y="146"/>
                </a:lnTo>
                <a:lnTo>
                  <a:pt x="142" y="154"/>
                </a:lnTo>
                <a:lnTo>
                  <a:pt x="138" y="162"/>
                </a:lnTo>
                <a:lnTo>
                  <a:pt x="134" y="172"/>
                </a:lnTo>
                <a:lnTo>
                  <a:pt x="132" y="182"/>
                </a:lnTo>
                <a:lnTo>
                  <a:pt x="128" y="212"/>
                </a:lnTo>
                <a:lnTo>
                  <a:pt x="126" y="250"/>
                </a:lnTo>
                <a:lnTo>
                  <a:pt x="126" y="250"/>
                </a:lnTo>
                <a:lnTo>
                  <a:pt x="124" y="212"/>
                </a:lnTo>
                <a:lnTo>
                  <a:pt x="120" y="182"/>
                </a:lnTo>
                <a:lnTo>
                  <a:pt x="118" y="172"/>
                </a:lnTo>
                <a:lnTo>
                  <a:pt x="114" y="162"/>
                </a:lnTo>
                <a:lnTo>
                  <a:pt x="110" y="154"/>
                </a:lnTo>
                <a:lnTo>
                  <a:pt x="104" y="146"/>
                </a:lnTo>
                <a:lnTo>
                  <a:pt x="98" y="140"/>
                </a:lnTo>
                <a:lnTo>
                  <a:pt x="90" y="136"/>
                </a:lnTo>
                <a:lnTo>
                  <a:pt x="80" y="134"/>
                </a:lnTo>
                <a:lnTo>
                  <a:pt x="68" y="130"/>
                </a:lnTo>
                <a:lnTo>
                  <a:pt x="38" y="128"/>
                </a:lnTo>
                <a:lnTo>
                  <a:pt x="0" y="124"/>
                </a:lnTo>
                <a:lnTo>
                  <a:pt x="0" y="124"/>
                </a:lnTo>
                <a:lnTo>
                  <a:pt x="38" y="122"/>
                </a:lnTo>
                <a:lnTo>
                  <a:pt x="68" y="120"/>
                </a:lnTo>
                <a:lnTo>
                  <a:pt x="80" y="116"/>
                </a:lnTo>
                <a:lnTo>
                  <a:pt x="90" y="114"/>
                </a:lnTo>
                <a:lnTo>
                  <a:pt x="98" y="108"/>
                </a:lnTo>
                <a:lnTo>
                  <a:pt x="104" y="104"/>
                </a:lnTo>
                <a:lnTo>
                  <a:pt x="110" y="96"/>
                </a:lnTo>
                <a:lnTo>
                  <a:pt x="114" y="88"/>
                </a:lnTo>
                <a:lnTo>
                  <a:pt x="118" y="78"/>
                </a:lnTo>
                <a:lnTo>
                  <a:pt x="120" y="68"/>
                </a:lnTo>
                <a:lnTo>
                  <a:pt x="124" y="38"/>
                </a:lnTo>
                <a:lnTo>
                  <a:pt x="126" y="0"/>
                </a:lnTo>
                <a:lnTo>
                  <a:pt x="126" y="0"/>
                </a:lnTo>
                <a:lnTo>
                  <a:pt x="128" y="38"/>
                </a:lnTo>
                <a:lnTo>
                  <a:pt x="132" y="68"/>
                </a:lnTo>
                <a:lnTo>
                  <a:pt x="134" y="78"/>
                </a:lnTo>
                <a:lnTo>
                  <a:pt x="138" y="88"/>
                </a:lnTo>
                <a:lnTo>
                  <a:pt x="142" y="96"/>
                </a:lnTo>
                <a:lnTo>
                  <a:pt x="146" y="104"/>
                </a:lnTo>
                <a:lnTo>
                  <a:pt x="154" y="108"/>
                </a:lnTo>
                <a:lnTo>
                  <a:pt x="162" y="114"/>
                </a:lnTo>
                <a:lnTo>
                  <a:pt x="172" y="116"/>
                </a:lnTo>
                <a:lnTo>
                  <a:pt x="184" y="120"/>
                </a:lnTo>
                <a:lnTo>
                  <a:pt x="212" y="122"/>
                </a:lnTo>
                <a:lnTo>
                  <a:pt x="250" y="124"/>
                </a:lnTo>
                <a:lnTo>
                  <a:pt x="250" y="124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ja-JP" altLang="en-US"/>
          </a:p>
        </p:txBody>
      </p:sp>
      <p:sp>
        <p:nvSpPr>
          <p:cNvPr id="298" name="Freeform 692"/>
          <p:cNvSpPr>
            <a:spLocks/>
          </p:cNvSpPr>
          <p:nvPr/>
        </p:nvSpPr>
        <p:spPr bwMode="auto">
          <a:xfrm>
            <a:off x="7300897" y="6025139"/>
            <a:ext cx="205442" cy="205442"/>
          </a:xfrm>
          <a:custGeom>
            <a:avLst/>
            <a:gdLst>
              <a:gd name="T0" fmla="*/ 250 w 250"/>
              <a:gd name="T1" fmla="*/ 124 h 250"/>
              <a:gd name="T2" fmla="*/ 250 w 250"/>
              <a:gd name="T3" fmla="*/ 124 h 250"/>
              <a:gd name="T4" fmla="*/ 212 w 250"/>
              <a:gd name="T5" fmla="*/ 128 h 250"/>
              <a:gd name="T6" fmla="*/ 184 w 250"/>
              <a:gd name="T7" fmla="*/ 130 h 250"/>
              <a:gd name="T8" fmla="*/ 172 w 250"/>
              <a:gd name="T9" fmla="*/ 134 h 250"/>
              <a:gd name="T10" fmla="*/ 162 w 250"/>
              <a:gd name="T11" fmla="*/ 136 h 250"/>
              <a:gd name="T12" fmla="*/ 154 w 250"/>
              <a:gd name="T13" fmla="*/ 140 h 250"/>
              <a:gd name="T14" fmla="*/ 146 w 250"/>
              <a:gd name="T15" fmla="*/ 146 h 250"/>
              <a:gd name="T16" fmla="*/ 142 w 250"/>
              <a:gd name="T17" fmla="*/ 154 h 250"/>
              <a:gd name="T18" fmla="*/ 138 w 250"/>
              <a:gd name="T19" fmla="*/ 162 h 250"/>
              <a:gd name="T20" fmla="*/ 134 w 250"/>
              <a:gd name="T21" fmla="*/ 172 h 250"/>
              <a:gd name="T22" fmla="*/ 132 w 250"/>
              <a:gd name="T23" fmla="*/ 182 h 250"/>
              <a:gd name="T24" fmla="*/ 128 w 250"/>
              <a:gd name="T25" fmla="*/ 212 h 250"/>
              <a:gd name="T26" fmla="*/ 126 w 250"/>
              <a:gd name="T27" fmla="*/ 250 h 250"/>
              <a:gd name="T28" fmla="*/ 126 w 250"/>
              <a:gd name="T29" fmla="*/ 250 h 250"/>
              <a:gd name="T30" fmla="*/ 124 w 250"/>
              <a:gd name="T31" fmla="*/ 212 h 250"/>
              <a:gd name="T32" fmla="*/ 120 w 250"/>
              <a:gd name="T33" fmla="*/ 182 h 250"/>
              <a:gd name="T34" fmla="*/ 118 w 250"/>
              <a:gd name="T35" fmla="*/ 172 h 250"/>
              <a:gd name="T36" fmla="*/ 114 w 250"/>
              <a:gd name="T37" fmla="*/ 162 h 250"/>
              <a:gd name="T38" fmla="*/ 110 w 250"/>
              <a:gd name="T39" fmla="*/ 154 h 250"/>
              <a:gd name="T40" fmla="*/ 104 w 250"/>
              <a:gd name="T41" fmla="*/ 146 h 250"/>
              <a:gd name="T42" fmla="*/ 98 w 250"/>
              <a:gd name="T43" fmla="*/ 140 h 250"/>
              <a:gd name="T44" fmla="*/ 90 w 250"/>
              <a:gd name="T45" fmla="*/ 136 h 250"/>
              <a:gd name="T46" fmla="*/ 80 w 250"/>
              <a:gd name="T47" fmla="*/ 134 h 250"/>
              <a:gd name="T48" fmla="*/ 68 w 250"/>
              <a:gd name="T49" fmla="*/ 130 h 250"/>
              <a:gd name="T50" fmla="*/ 38 w 250"/>
              <a:gd name="T51" fmla="*/ 128 h 250"/>
              <a:gd name="T52" fmla="*/ 0 w 250"/>
              <a:gd name="T53" fmla="*/ 124 h 250"/>
              <a:gd name="T54" fmla="*/ 0 w 250"/>
              <a:gd name="T55" fmla="*/ 124 h 250"/>
              <a:gd name="T56" fmla="*/ 38 w 250"/>
              <a:gd name="T57" fmla="*/ 122 h 250"/>
              <a:gd name="T58" fmla="*/ 68 w 250"/>
              <a:gd name="T59" fmla="*/ 120 h 250"/>
              <a:gd name="T60" fmla="*/ 80 w 250"/>
              <a:gd name="T61" fmla="*/ 116 h 250"/>
              <a:gd name="T62" fmla="*/ 90 w 250"/>
              <a:gd name="T63" fmla="*/ 114 h 250"/>
              <a:gd name="T64" fmla="*/ 98 w 250"/>
              <a:gd name="T65" fmla="*/ 108 h 250"/>
              <a:gd name="T66" fmla="*/ 104 w 250"/>
              <a:gd name="T67" fmla="*/ 104 h 250"/>
              <a:gd name="T68" fmla="*/ 110 w 250"/>
              <a:gd name="T69" fmla="*/ 96 h 250"/>
              <a:gd name="T70" fmla="*/ 114 w 250"/>
              <a:gd name="T71" fmla="*/ 88 h 250"/>
              <a:gd name="T72" fmla="*/ 118 w 250"/>
              <a:gd name="T73" fmla="*/ 78 h 250"/>
              <a:gd name="T74" fmla="*/ 120 w 250"/>
              <a:gd name="T75" fmla="*/ 68 h 250"/>
              <a:gd name="T76" fmla="*/ 124 w 250"/>
              <a:gd name="T77" fmla="*/ 38 h 250"/>
              <a:gd name="T78" fmla="*/ 126 w 250"/>
              <a:gd name="T79" fmla="*/ 0 h 250"/>
              <a:gd name="T80" fmla="*/ 126 w 250"/>
              <a:gd name="T81" fmla="*/ 0 h 250"/>
              <a:gd name="T82" fmla="*/ 128 w 250"/>
              <a:gd name="T83" fmla="*/ 38 h 250"/>
              <a:gd name="T84" fmla="*/ 132 w 250"/>
              <a:gd name="T85" fmla="*/ 68 h 250"/>
              <a:gd name="T86" fmla="*/ 134 w 250"/>
              <a:gd name="T87" fmla="*/ 78 h 250"/>
              <a:gd name="T88" fmla="*/ 138 w 250"/>
              <a:gd name="T89" fmla="*/ 88 h 250"/>
              <a:gd name="T90" fmla="*/ 142 w 250"/>
              <a:gd name="T91" fmla="*/ 96 h 250"/>
              <a:gd name="T92" fmla="*/ 146 w 250"/>
              <a:gd name="T93" fmla="*/ 104 h 250"/>
              <a:gd name="T94" fmla="*/ 154 w 250"/>
              <a:gd name="T95" fmla="*/ 108 h 250"/>
              <a:gd name="T96" fmla="*/ 162 w 250"/>
              <a:gd name="T97" fmla="*/ 114 h 250"/>
              <a:gd name="T98" fmla="*/ 172 w 250"/>
              <a:gd name="T99" fmla="*/ 116 h 250"/>
              <a:gd name="T100" fmla="*/ 184 w 250"/>
              <a:gd name="T101" fmla="*/ 120 h 250"/>
              <a:gd name="T102" fmla="*/ 212 w 250"/>
              <a:gd name="T103" fmla="*/ 122 h 250"/>
              <a:gd name="T104" fmla="*/ 250 w 250"/>
              <a:gd name="T105" fmla="*/ 124 h 250"/>
              <a:gd name="T106" fmla="*/ 250 w 250"/>
              <a:gd name="T107" fmla="*/ 124 h 2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</a:cxnLst>
            <a:rect l="0" t="0" r="r" b="b"/>
            <a:pathLst>
              <a:path w="250" h="250">
                <a:moveTo>
                  <a:pt x="250" y="124"/>
                </a:moveTo>
                <a:lnTo>
                  <a:pt x="250" y="124"/>
                </a:lnTo>
                <a:lnTo>
                  <a:pt x="212" y="128"/>
                </a:lnTo>
                <a:lnTo>
                  <a:pt x="184" y="130"/>
                </a:lnTo>
                <a:lnTo>
                  <a:pt x="172" y="134"/>
                </a:lnTo>
                <a:lnTo>
                  <a:pt x="162" y="136"/>
                </a:lnTo>
                <a:lnTo>
                  <a:pt x="154" y="140"/>
                </a:lnTo>
                <a:lnTo>
                  <a:pt x="146" y="146"/>
                </a:lnTo>
                <a:lnTo>
                  <a:pt x="142" y="154"/>
                </a:lnTo>
                <a:lnTo>
                  <a:pt x="138" y="162"/>
                </a:lnTo>
                <a:lnTo>
                  <a:pt x="134" y="172"/>
                </a:lnTo>
                <a:lnTo>
                  <a:pt x="132" y="182"/>
                </a:lnTo>
                <a:lnTo>
                  <a:pt x="128" y="212"/>
                </a:lnTo>
                <a:lnTo>
                  <a:pt x="126" y="250"/>
                </a:lnTo>
                <a:lnTo>
                  <a:pt x="126" y="250"/>
                </a:lnTo>
                <a:lnTo>
                  <a:pt x="124" y="212"/>
                </a:lnTo>
                <a:lnTo>
                  <a:pt x="120" y="182"/>
                </a:lnTo>
                <a:lnTo>
                  <a:pt x="118" y="172"/>
                </a:lnTo>
                <a:lnTo>
                  <a:pt x="114" y="162"/>
                </a:lnTo>
                <a:lnTo>
                  <a:pt x="110" y="154"/>
                </a:lnTo>
                <a:lnTo>
                  <a:pt x="104" y="146"/>
                </a:lnTo>
                <a:lnTo>
                  <a:pt x="98" y="140"/>
                </a:lnTo>
                <a:lnTo>
                  <a:pt x="90" y="136"/>
                </a:lnTo>
                <a:lnTo>
                  <a:pt x="80" y="134"/>
                </a:lnTo>
                <a:lnTo>
                  <a:pt x="68" y="130"/>
                </a:lnTo>
                <a:lnTo>
                  <a:pt x="38" y="128"/>
                </a:lnTo>
                <a:lnTo>
                  <a:pt x="0" y="124"/>
                </a:lnTo>
                <a:lnTo>
                  <a:pt x="0" y="124"/>
                </a:lnTo>
                <a:lnTo>
                  <a:pt x="38" y="122"/>
                </a:lnTo>
                <a:lnTo>
                  <a:pt x="68" y="120"/>
                </a:lnTo>
                <a:lnTo>
                  <a:pt x="80" y="116"/>
                </a:lnTo>
                <a:lnTo>
                  <a:pt x="90" y="114"/>
                </a:lnTo>
                <a:lnTo>
                  <a:pt x="98" y="108"/>
                </a:lnTo>
                <a:lnTo>
                  <a:pt x="104" y="104"/>
                </a:lnTo>
                <a:lnTo>
                  <a:pt x="110" y="96"/>
                </a:lnTo>
                <a:lnTo>
                  <a:pt x="114" y="88"/>
                </a:lnTo>
                <a:lnTo>
                  <a:pt x="118" y="78"/>
                </a:lnTo>
                <a:lnTo>
                  <a:pt x="120" y="68"/>
                </a:lnTo>
                <a:lnTo>
                  <a:pt x="124" y="38"/>
                </a:lnTo>
                <a:lnTo>
                  <a:pt x="126" y="0"/>
                </a:lnTo>
                <a:lnTo>
                  <a:pt x="126" y="0"/>
                </a:lnTo>
                <a:lnTo>
                  <a:pt x="128" y="38"/>
                </a:lnTo>
                <a:lnTo>
                  <a:pt x="132" y="68"/>
                </a:lnTo>
                <a:lnTo>
                  <a:pt x="134" y="78"/>
                </a:lnTo>
                <a:lnTo>
                  <a:pt x="138" y="88"/>
                </a:lnTo>
                <a:lnTo>
                  <a:pt x="142" y="96"/>
                </a:lnTo>
                <a:lnTo>
                  <a:pt x="146" y="104"/>
                </a:lnTo>
                <a:lnTo>
                  <a:pt x="154" y="108"/>
                </a:lnTo>
                <a:lnTo>
                  <a:pt x="162" y="114"/>
                </a:lnTo>
                <a:lnTo>
                  <a:pt x="172" y="116"/>
                </a:lnTo>
                <a:lnTo>
                  <a:pt x="184" y="120"/>
                </a:lnTo>
                <a:lnTo>
                  <a:pt x="212" y="122"/>
                </a:lnTo>
                <a:lnTo>
                  <a:pt x="250" y="124"/>
                </a:lnTo>
                <a:lnTo>
                  <a:pt x="250" y="124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ja-JP" altLang="en-US"/>
          </a:p>
        </p:txBody>
      </p:sp>
      <p:sp>
        <p:nvSpPr>
          <p:cNvPr id="302" name="テキスト ボックス 301">
            <a:extLst>
              <a:ext uri="{FF2B5EF4-FFF2-40B4-BE49-F238E27FC236}">
                <a16:creationId xmlns:a16="http://schemas.microsoft.com/office/drawing/2014/main" id="{DCD40E74-64F5-4AE1-531E-6C502F123218}"/>
              </a:ext>
            </a:extLst>
          </p:cNvPr>
          <p:cNvSpPr txBox="1"/>
          <p:nvPr/>
        </p:nvSpPr>
        <p:spPr>
          <a:xfrm>
            <a:off x="-7619" y="326039"/>
            <a:ext cx="7798960" cy="584775"/>
          </a:xfrm>
          <a:prstGeom prst="rect">
            <a:avLst/>
          </a:prstGeom>
          <a:noFill/>
          <a:effectLst>
            <a:glow rad="63500">
              <a:schemeClr val="accent2">
                <a:satMod val="175000"/>
                <a:alpha val="40000"/>
              </a:schemeClr>
            </a:glow>
          </a:effectLst>
        </p:spPr>
        <p:txBody>
          <a:bodyPr wrap="square">
            <a:spAutoFit/>
          </a:bodyPr>
          <a:lstStyle/>
          <a:p>
            <a:r>
              <a:rPr lang="ja-JP" altLang="en-US" sz="3200" b="1" dirty="0">
                <a:solidFill>
                  <a:srgbClr val="F6DDC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ｺﾞｼｯｸE" panose="020B0909000000000000" pitchFamily="49" charset="-128"/>
                <a:ea typeface="HGｺﾞｼｯｸE" panose="020B0909000000000000" pitchFamily="49" charset="-128"/>
              </a:rPr>
              <a:t>海外ビジネス（エキスパート）相談窓口</a:t>
            </a:r>
          </a:p>
        </p:txBody>
      </p:sp>
      <p:sp>
        <p:nvSpPr>
          <p:cNvPr id="306" name="Freeform 721">
            <a:extLst>
              <a:ext uri="{FF2B5EF4-FFF2-40B4-BE49-F238E27FC236}">
                <a16:creationId xmlns:a16="http://schemas.microsoft.com/office/drawing/2014/main" id="{61C4CB99-5666-6298-D059-4850F78F1A4D}"/>
              </a:ext>
            </a:extLst>
          </p:cNvPr>
          <p:cNvSpPr>
            <a:spLocks/>
          </p:cNvSpPr>
          <p:nvPr/>
        </p:nvSpPr>
        <p:spPr bwMode="auto">
          <a:xfrm>
            <a:off x="141742" y="4515245"/>
            <a:ext cx="3731177" cy="2922378"/>
          </a:xfrm>
          <a:custGeom>
            <a:avLst/>
            <a:gdLst>
              <a:gd name="T0" fmla="*/ 1912 w 1912"/>
              <a:gd name="T1" fmla="*/ 548 h 592"/>
              <a:gd name="T2" fmla="*/ 1912 w 1912"/>
              <a:gd name="T3" fmla="*/ 548 h 592"/>
              <a:gd name="T4" fmla="*/ 1910 w 1912"/>
              <a:gd name="T5" fmla="*/ 556 h 592"/>
              <a:gd name="T6" fmla="*/ 1908 w 1912"/>
              <a:gd name="T7" fmla="*/ 566 h 592"/>
              <a:gd name="T8" fmla="*/ 1904 w 1912"/>
              <a:gd name="T9" fmla="*/ 572 h 592"/>
              <a:gd name="T10" fmla="*/ 1898 w 1912"/>
              <a:gd name="T11" fmla="*/ 580 h 592"/>
              <a:gd name="T12" fmla="*/ 1892 w 1912"/>
              <a:gd name="T13" fmla="*/ 586 h 592"/>
              <a:gd name="T14" fmla="*/ 1884 w 1912"/>
              <a:gd name="T15" fmla="*/ 590 h 592"/>
              <a:gd name="T16" fmla="*/ 1874 w 1912"/>
              <a:gd name="T17" fmla="*/ 592 h 592"/>
              <a:gd name="T18" fmla="*/ 1866 w 1912"/>
              <a:gd name="T19" fmla="*/ 592 h 592"/>
              <a:gd name="T20" fmla="*/ 44 w 1912"/>
              <a:gd name="T21" fmla="*/ 592 h 592"/>
              <a:gd name="T22" fmla="*/ 44 w 1912"/>
              <a:gd name="T23" fmla="*/ 592 h 592"/>
              <a:gd name="T24" fmla="*/ 36 w 1912"/>
              <a:gd name="T25" fmla="*/ 592 h 592"/>
              <a:gd name="T26" fmla="*/ 26 w 1912"/>
              <a:gd name="T27" fmla="*/ 590 h 592"/>
              <a:gd name="T28" fmla="*/ 20 w 1912"/>
              <a:gd name="T29" fmla="*/ 586 h 592"/>
              <a:gd name="T30" fmla="*/ 12 w 1912"/>
              <a:gd name="T31" fmla="*/ 580 h 592"/>
              <a:gd name="T32" fmla="*/ 6 w 1912"/>
              <a:gd name="T33" fmla="*/ 572 h 592"/>
              <a:gd name="T34" fmla="*/ 2 w 1912"/>
              <a:gd name="T35" fmla="*/ 566 h 592"/>
              <a:gd name="T36" fmla="*/ 0 w 1912"/>
              <a:gd name="T37" fmla="*/ 556 h 592"/>
              <a:gd name="T38" fmla="*/ 0 w 1912"/>
              <a:gd name="T39" fmla="*/ 548 h 592"/>
              <a:gd name="T40" fmla="*/ 0 w 1912"/>
              <a:gd name="T41" fmla="*/ 46 h 592"/>
              <a:gd name="T42" fmla="*/ 0 w 1912"/>
              <a:gd name="T43" fmla="*/ 46 h 592"/>
              <a:gd name="T44" fmla="*/ 0 w 1912"/>
              <a:gd name="T45" fmla="*/ 36 h 592"/>
              <a:gd name="T46" fmla="*/ 2 w 1912"/>
              <a:gd name="T47" fmla="*/ 28 h 592"/>
              <a:gd name="T48" fmla="*/ 6 w 1912"/>
              <a:gd name="T49" fmla="*/ 20 h 592"/>
              <a:gd name="T50" fmla="*/ 12 w 1912"/>
              <a:gd name="T51" fmla="*/ 14 h 592"/>
              <a:gd name="T52" fmla="*/ 20 w 1912"/>
              <a:gd name="T53" fmla="*/ 8 h 592"/>
              <a:gd name="T54" fmla="*/ 26 w 1912"/>
              <a:gd name="T55" fmla="*/ 4 h 592"/>
              <a:gd name="T56" fmla="*/ 36 w 1912"/>
              <a:gd name="T57" fmla="*/ 2 h 592"/>
              <a:gd name="T58" fmla="*/ 44 w 1912"/>
              <a:gd name="T59" fmla="*/ 0 h 592"/>
              <a:gd name="T60" fmla="*/ 1866 w 1912"/>
              <a:gd name="T61" fmla="*/ 0 h 592"/>
              <a:gd name="T62" fmla="*/ 1866 w 1912"/>
              <a:gd name="T63" fmla="*/ 0 h 592"/>
              <a:gd name="T64" fmla="*/ 1874 w 1912"/>
              <a:gd name="T65" fmla="*/ 2 h 592"/>
              <a:gd name="T66" fmla="*/ 1884 w 1912"/>
              <a:gd name="T67" fmla="*/ 4 h 592"/>
              <a:gd name="T68" fmla="*/ 1892 w 1912"/>
              <a:gd name="T69" fmla="*/ 8 h 592"/>
              <a:gd name="T70" fmla="*/ 1898 w 1912"/>
              <a:gd name="T71" fmla="*/ 14 h 592"/>
              <a:gd name="T72" fmla="*/ 1904 w 1912"/>
              <a:gd name="T73" fmla="*/ 20 h 592"/>
              <a:gd name="T74" fmla="*/ 1908 w 1912"/>
              <a:gd name="T75" fmla="*/ 28 h 592"/>
              <a:gd name="T76" fmla="*/ 1910 w 1912"/>
              <a:gd name="T77" fmla="*/ 36 h 592"/>
              <a:gd name="T78" fmla="*/ 1912 w 1912"/>
              <a:gd name="T79" fmla="*/ 46 h 592"/>
              <a:gd name="T80" fmla="*/ 1912 w 1912"/>
              <a:gd name="T81" fmla="*/ 548 h 5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</a:cxnLst>
            <a:rect l="0" t="0" r="r" b="b"/>
            <a:pathLst>
              <a:path w="1912" h="592">
                <a:moveTo>
                  <a:pt x="1912" y="548"/>
                </a:moveTo>
                <a:lnTo>
                  <a:pt x="1912" y="548"/>
                </a:lnTo>
                <a:lnTo>
                  <a:pt x="1910" y="556"/>
                </a:lnTo>
                <a:lnTo>
                  <a:pt x="1908" y="566"/>
                </a:lnTo>
                <a:lnTo>
                  <a:pt x="1904" y="572"/>
                </a:lnTo>
                <a:lnTo>
                  <a:pt x="1898" y="580"/>
                </a:lnTo>
                <a:lnTo>
                  <a:pt x="1892" y="586"/>
                </a:lnTo>
                <a:lnTo>
                  <a:pt x="1884" y="590"/>
                </a:lnTo>
                <a:lnTo>
                  <a:pt x="1874" y="592"/>
                </a:lnTo>
                <a:lnTo>
                  <a:pt x="1866" y="592"/>
                </a:lnTo>
                <a:lnTo>
                  <a:pt x="44" y="592"/>
                </a:lnTo>
                <a:lnTo>
                  <a:pt x="44" y="592"/>
                </a:lnTo>
                <a:lnTo>
                  <a:pt x="36" y="592"/>
                </a:lnTo>
                <a:lnTo>
                  <a:pt x="26" y="590"/>
                </a:lnTo>
                <a:lnTo>
                  <a:pt x="20" y="586"/>
                </a:lnTo>
                <a:lnTo>
                  <a:pt x="12" y="580"/>
                </a:lnTo>
                <a:lnTo>
                  <a:pt x="6" y="572"/>
                </a:lnTo>
                <a:lnTo>
                  <a:pt x="2" y="566"/>
                </a:lnTo>
                <a:lnTo>
                  <a:pt x="0" y="556"/>
                </a:lnTo>
                <a:lnTo>
                  <a:pt x="0" y="548"/>
                </a:lnTo>
                <a:lnTo>
                  <a:pt x="0" y="46"/>
                </a:lnTo>
                <a:lnTo>
                  <a:pt x="0" y="46"/>
                </a:lnTo>
                <a:lnTo>
                  <a:pt x="0" y="36"/>
                </a:lnTo>
                <a:lnTo>
                  <a:pt x="2" y="28"/>
                </a:lnTo>
                <a:lnTo>
                  <a:pt x="6" y="20"/>
                </a:lnTo>
                <a:lnTo>
                  <a:pt x="12" y="14"/>
                </a:lnTo>
                <a:lnTo>
                  <a:pt x="20" y="8"/>
                </a:lnTo>
                <a:lnTo>
                  <a:pt x="26" y="4"/>
                </a:lnTo>
                <a:lnTo>
                  <a:pt x="36" y="2"/>
                </a:lnTo>
                <a:lnTo>
                  <a:pt x="44" y="0"/>
                </a:lnTo>
                <a:lnTo>
                  <a:pt x="1866" y="0"/>
                </a:lnTo>
                <a:lnTo>
                  <a:pt x="1866" y="0"/>
                </a:lnTo>
                <a:lnTo>
                  <a:pt x="1874" y="2"/>
                </a:lnTo>
                <a:lnTo>
                  <a:pt x="1884" y="4"/>
                </a:lnTo>
                <a:lnTo>
                  <a:pt x="1892" y="8"/>
                </a:lnTo>
                <a:lnTo>
                  <a:pt x="1898" y="14"/>
                </a:lnTo>
                <a:lnTo>
                  <a:pt x="1904" y="20"/>
                </a:lnTo>
                <a:lnTo>
                  <a:pt x="1908" y="28"/>
                </a:lnTo>
                <a:lnTo>
                  <a:pt x="1910" y="36"/>
                </a:lnTo>
                <a:lnTo>
                  <a:pt x="1912" y="46"/>
                </a:lnTo>
                <a:lnTo>
                  <a:pt x="1912" y="548"/>
                </a:lnTo>
                <a:close/>
              </a:path>
            </a:pathLst>
          </a:custGeom>
          <a:solidFill>
            <a:schemeClr val="accent4">
              <a:lumMod val="40000"/>
              <a:lumOff val="60000"/>
            </a:schemeClr>
          </a:solidFill>
          <a:ln w="12700">
            <a:solidFill>
              <a:srgbClr val="E55361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12700" marR="5080" algn="just">
              <a:lnSpc>
                <a:spcPct val="100400"/>
              </a:lnSpc>
              <a:spcBef>
                <a:spcPts val="95"/>
              </a:spcBef>
            </a:pPr>
            <a:r>
              <a:rPr lang="ja-JP" altLang="en-US" sz="2000" b="1" spc="-30" dirty="0">
                <a:latin typeface="Microsoft YaHei UI"/>
                <a:cs typeface="Microsoft YaHei UI"/>
              </a:rPr>
              <a:t>宮越 忠晴 </a:t>
            </a:r>
            <a:endParaRPr lang="en-US" altLang="ja-JP" sz="2000" b="1" spc="-30" dirty="0">
              <a:latin typeface="Microsoft YaHei UI"/>
              <a:cs typeface="Microsoft YaHei UI"/>
            </a:endParaRPr>
          </a:p>
          <a:p>
            <a:pPr marL="12700" marR="5080" algn="just">
              <a:lnSpc>
                <a:spcPct val="100400"/>
              </a:lnSpc>
              <a:spcBef>
                <a:spcPts val="95"/>
              </a:spcBef>
            </a:pPr>
            <a:r>
              <a:rPr lang="ja-JP" altLang="en-US" sz="1400" spc="-125" dirty="0">
                <a:latin typeface="Microsoft YaHei UI"/>
                <a:cs typeface="Microsoft YaHei UI"/>
              </a:rPr>
              <a:t>みやこし ただはる</a:t>
            </a:r>
            <a:endParaRPr lang="en-US" altLang="ja-JP" sz="1400" spc="-125" dirty="0">
              <a:latin typeface="Microsoft YaHei UI"/>
              <a:cs typeface="Microsoft YaHei UI"/>
            </a:endParaRPr>
          </a:p>
          <a:p>
            <a:pPr marL="12700" marR="5080" algn="just">
              <a:lnSpc>
                <a:spcPct val="100400"/>
              </a:lnSpc>
              <a:spcBef>
                <a:spcPts val="95"/>
              </a:spcBef>
            </a:pPr>
            <a:r>
              <a:rPr lang="ja-JP" altLang="en-US" sz="1600" b="1" spc="-245" dirty="0">
                <a:solidFill>
                  <a:srgbClr val="006FC0"/>
                </a:solidFill>
                <a:latin typeface="Microsoft YaHei UI"/>
                <a:cs typeface="Microsoft YaHei UI"/>
              </a:rPr>
              <a:t>インド、ベトナム、イラン、</a:t>
            </a:r>
            <a:endParaRPr lang="en-US" altLang="ja-JP" sz="1600" b="1" spc="-245" dirty="0">
              <a:solidFill>
                <a:srgbClr val="006FC0"/>
              </a:solidFill>
              <a:latin typeface="Microsoft YaHei UI"/>
              <a:cs typeface="Microsoft YaHei UI"/>
            </a:endParaRPr>
          </a:p>
          <a:p>
            <a:pPr marL="12700" marR="5080" algn="just">
              <a:lnSpc>
                <a:spcPct val="100400"/>
              </a:lnSpc>
              <a:spcBef>
                <a:spcPts val="95"/>
              </a:spcBef>
            </a:pPr>
            <a:r>
              <a:rPr lang="ja-JP" altLang="en-US" sz="1600" b="1" spc="-245" dirty="0">
                <a:solidFill>
                  <a:srgbClr val="006FC0"/>
                </a:solidFill>
                <a:latin typeface="Microsoft YaHei UI"/>
                <a:cs typeface="Microsoft YaHei UI"/>
              </a:rPr>
              <a:t>ケニア、</a:t>
            </a:r>
            <a:r>
              <a:rPr lang="ja-JP" altLang="en-US" sz="1600" b="1" spc="-165" dirty="0">
                <a:solidFill>
                  <a:srgbClr val="006FC0"/>
                </a:solidFill>
                <a:latin typeface="Microsoft YaHei UI"/>
                <a:cs typeface="Microsoft YaHei UI"/>
              </a:rPr>
              <a:t>タンザニア、欧米</a:t>
            </a:r>
            <a:endParaRPr lang="ja-JP" altLang="en-US" sz="1600" dirty="0">
              <a:latin typeface="Microsoft YaHei UI"/>
              <a:cs typeface="Microsoft YaHei UI"/>
            </a:endParaRPr>
          </a:p>
          <a:p>
            <a:pPr marL="12700" marR="102235">
              <a:lnSpc>
                <a:spcPct val="100000"/>
              </a:lnSpc>
            </a:pPr>
            <a:r>
              <a:rPr lang="ja-JP" altLang="en-US" sz="2000" spc="-75" dirty="0">
                <a:latin typeface="Microsoft YaHei UI"/>
                <a:cs typeface="Microsoft YaHei UI"/>
              </a:rPr>
              <a:t>現地生産、技術移転、</a:t>
            </a:r>
            <a:endParaRPr lang="en-US" altLang="ja-JP" sz="2000" spc="-75" dirty="0">
              <a:latin typeface="Microsoft YaHei UI"/>
              <a:cs typeface="Microsoft YaHei UI"/>
            </a:endParaRPr>
          </a:p>
          <a:p>
            <a:pPr marL="12700" marR="102235">
              <a:lnSpc>
                <a:spcPct val="100000"/>
              </a:lnSpc>
            </a:pPr>
            <a:r>
              <a:rPr lang="ja-JP" altLang="en-US" sz="2000" spc="-75" dirty="0">
                <a:latin typeface="Microsoft YaHei UI"/>
                <a:cs typeface="Microsoft YaHei UI"/>
              </a:rPr>
              <a:t>第三国</a:t>
            </a:r>
            <a:r>
              <a:rPr lang="ja-JP" altLang="en-US" sz="2000" spc="-20" dirty="0">
                <a:latin typeface="Microsoft YaHei UI"/>
                <a:cs typeface="Microsoft YaHei UI"/>
              </a:rPr>
              <a:t>輸出等</a:t>
            </a:r>
            <a:endParaRPr lang="ja-JP" altLang="en-US" sz="2000" dirty="0">
              <a:latin typeface="Microsoft YaHei UI"/>
              <a:cs typeface="Microsoft YaHei UI"/>
            </a:endParaRPr>
          </a:p>
          <a:p>
            <a:pPr marL="12700">
              <a:lnSpc>
                <a:spcPct val="100000"/>
              </a:lnSpc>
            </a:pPr>
            <a:r>
              <a:rPr lang="ja-JP" altLang="en-US" sz="2000" spc="15" dirty="0">
                <a:latin typeface="Microsoft YaHei UI"/>
                <a:cs typeface="Microsoft YaHei UI"/>
              </a:rPr>
              <a:t>◆宅地建物取引主任者</a:t>
            </a:r>
            <a:endParaRPr lang="ja-JP" altLang="en-US" sz="2000" dirty="0">
              <a:latin typeface="Microsoft YaHei UI"/>
              <a:cs typeface="Microsoft YaHei UI"/>
            </a:endParaRPr>
          </a:p>
        </p:txBody>
      </p:sp>
      <p:sp>
        <p:nvSpPr>
          <p:cNvPr id="314" name="テキスト ボックス 313">
            <a:extLst>
              <a:ext uri="{FF2B5EF4-FFF2-40B4-BE49-F238E27FC236}">
                <a16:creationId xmlns:a16="http://schemas.microsoft.com/office/drawing/2014/main" id="{026F1302-3D61-4B65-61A8-708B05A9A4C2}"/>
              </a:ext>
            </a:extLst>
          </p:cNvPr>
          <p:cNvSpPr txBox="1"/>
          <p:nvPr/>
        </p:nvSpPr>
        <p:spPr>
          <a:xfrm>
            <a:off x="563736" y="1020977"/>
            <a:ext cx="5828465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ja-JP" altLang="en-US" b="1" dirty="0">
                <a:solidFill>
                  <a:srgbClr val="1F1F70"/>
                </a:solidFill>
                <a:latin typeface="HGｺﾞｼｯｸE" panose="020B0909000000000000" pitchFamily="49" charset="-128"/>
                <a:ea typeface="HGｺﾞｼｯｸE" panose="020B0909000000000000" pitchFamily="49" charset="-128"/>
              </a:rPr>
              <a:t>　　　  </a:t>
            </a:r>
            <a:endParaRPr lang="en-US" altLang="ja-JP" sz="1800" b="1" dirty="0">
              <a:solidFill>
                <a:srgbClr val="1F1F70"/>
              </a:solidFill>
              <a:effectLst/>
              <a:latin typeface="HGｺﾞｼｯｸE" panose="020B0909000000000000" pitchFamily="49" charset="-128"/>
              <a:ea typeface="HGｺﾞｼｯｸE" panose="020B0909000000000000" pitchFamily="49" charset="-128"/>
            </a:endParaRPr>
          </a:p>
          <a:p>
            <a:r>
              <a:rPr lang="ja-JP" altLang="en-US" sz="1800" dirty="0">
                <a:solidFill>
                  <a:srgbClr val="1F1F70"/>
                </a:solidFill>
                <a:effectLst/>
                <a:latin typeface="HGｺﾞｼｯｸE" panose="020B0909000000000000" pitchFamily="49" charset="-128"/>
                <a:ea typeface="HGｺﾞｼｯｸE" panose="020B0909000000000000" pitchFamily="49" charset="-128"/>
              </a:rPr>
              <a:t>　　</a:t>
            </a:r>
            <a:endParaRPr lang="en-US" altLang="ja-JP" sz="1800" dirty="0">
              <a:solidFill>
                <a:srgbClr val="1F1F70"/>
              </a:solidFill>
              <a:effectLst/>
              <a:latin typeface="HGｺﾞｼｯｸE" panose="020B0909000000000000" pitchFamily="49" charset="-128"/>
              <a:ea typeface="HGｺﾞｼｯｸE" panose="020B0909000000000000" pitchFamily="49" charset="-128"/>
            </a:endParaRPr>
          </a:p>
        </p:txBody>
      </p:sp>
      <p:sp>
        <p:nvSpPr>
          <p:cNvPr id="46" name="Freeform 720">
            <a:extLst>
              <a:ext uri="{FF2B5EF4-FFF2-40B4-BE49-F238E27FC236}">
                <a16:creationId xmlns:a16="http://schemas.microsoft.com/office/drawing/2014/main" id="{3C5DE6D8-9C8F-59C5-B01D-FE4E80B8A292}"/>
              </a:ext>
            </a:extLst>
          </p:cNvPr>
          <p:cNvSpPr>
            <a:spLocks/>
          </p:cNvSpPr>
          <p:nvPr/>
        </p:nvSpPr>
        <p:spPr bwMode="auto">
          <a:xfrm>
            <a:off x="5678265" y="8305089"/>
            <a:ext cx="1662714" cy="1733777"/>
          </a:xfrm>
          <a:custGeom>
            <a:avLst/>
            <a:gdLst>
              <a:gd name="T0" fmla="*/ 1912 w 1912"/>
              <a:gd name="T1" fmla="*/ 548 h 592"/>
              <a:gd name="T2" fmla="*/ 1912 w 1912"/>
              <a:gd name="T3" fmla="*/ 548 h 592"/>
              <a:gd name="T4" fmla="*/ 1910 w 1912"/>
              <a:gd name="T5" fmla="*/ 556 h 592"/>
              <a:gd name="T6" fmla="*/ 1908 w 1912"/>
              <a:gd name="T7" fmla="*/ 566 h 592"/>
              <a:gd name="T8" fmla="*/ 1904 w 1912"/>
              <a:gd name="T9" fmla="*/ 572 h 592"/>
              <a:gd name="T10" fmla="*/ 1898 w 1912"/>
              <a:gd name="T11" fmla="*/ 580 h 592"/>
              <a:gd name="T12" fmla="*/ 1892 w 1912"/>
              <a:gd name="T13" fmla="*/ 586 h 592"/>
              <a:gd name="T14" fmla="*/ 1884 w 1912"/>
              <a:gd name="T15" fmla="*/ 590 h 592"/>
              <a:gd name="T16" fmla="*/ 1874 w 1912"/>
              <a:gd name="T17" fmla="*/ 592 h 592"/>
              <a:gd name="T18" fmla="*/ 1866 w 1912"/>
              <a:gd name="T19" fmla="*/ 592 h 592"/>
              <a:gd name="T20" fmla="*/ 44 w 1912"/>
              <a:gd name="T21" fmla="*/ 592 h 592"/>
              <a:gd name="T22" fmla="*/ 44 w 1912"/>
              <a:gd name="T23" fmla="*/ 592 h 592"/>
              <a:gd name="T24" fmla="*/ 36 w 1912"/>
              <a:gd name="T25" fmla="*/ 592 h 592"/>
              <a:gd name="T26" fmla="*/ 26 w 1912"/>
              <a:gd name="T27" fmla="*/ 590 h 592"/>
              <a:gd name="T28" fmla="*/ 20 w 1912"/>
              <a:gd name="T29" fmla="*/ 586 h 592"/>
              <a:gd name="T30" fmla="*/ 12 w 1912"/>
              <a:gd name="T31" fmla="*/ 580 h 592"/>
              <a:gd name="T32" fmla="*/ 6 w 1912"/>
              <a:gd name="T33" fmla="*/ 572 h 592"/>
              <a:gd name="T34" fmla="*/ 2 w 1912"/>
              <a:gd name="T35" fmla="*/ 566 h 592"/>
              <a:gd name="T36" fmla="*/ 0 w 1912"/>
              <a:gd name="T37" fmla="*/ 556 h 592"/>
              <a:gd name="T38" fmla="*/ 0 w 1912"/>
              <a:gd name="T39" fmla="*/ 548 h 592"/>
              <a:gd name="T40" fmla="*/ 0 w 1912"/>
              <a:gd name="T41" fmla="*/ 46 h 592"/>
              <a:gd name="T42" fmla="*/ 0 w 1912"/>
              <a:gd name="T43" fmla="*/ 46 h 592"/>
              <a:gd name="T44" fmla="*/ 0 w 1912"/>
              <a:gd name="T45" fmla="*/ 36 h 592"/>
              <a:gd name="T46" fmla="*/ 2 w 1912"/>
              <a:gd name="T47" fmla="*/ 28 h 592"/>
              <a:gd name="T48" fmla="*/ 6 w 1912"/>
              <a:gd name="T49" fmla="*/ 20 h 592"/>
              <a:gd name="T50" fmla="*/ 12 w 1912"/>
              <a:gd name="T51" fmla="*/ 14 h 592"/>
              <a:gd name="T52" fmla="*/ 20 w 1912"/>
              <a:gd name="T53" fmla="*/ 8 h 592"/>
              <a:gd name="T54" fmla="*/ 26 w 1912"/>
              <a:gd name="T55" fmla="*/ 4 h 592"/>
              <a:gd name="T56" fmla="*/ 36 w 1912"/>
              <a:gd name="T57" fmla="*/ 2 h 592"/>
              <a:gd name="T58" fmla="*/ 44 w 1912"/>
              <a:gd name="T59" fmla="*/ 0 h 592"/>
              <a:gd name="T60" fmla="*/ 1866 w 1912"/>
              <a:gd name="T61" fmla="*/ 0 h 592"/>
              <a:gd name="T62" fmla="*/ 1866 w 1912"/>
              <a:gd name="T63" fmla="*/ 0 h 592"/>
              <a:gd name="T64" fmla="*/ 1874 w 1912"/>
              <a:gd name="T65" fmla="*/ 2 h 592"/>
              <a:gd name="T66" fmla="*/ 1884 w 1912"/>
              <a:gd name="T67" fmla="*/ 4 h 592"/>
              <a:gd name="T68" fmla="*/ 1892 w 1912"/>
              <a:gd name="T69" fmla="*/ 8 h 592"/>
              <a:gd name="T70" fmla="*/ 1898 w 1912"/>
              <a:gd name="T71" fmla="*/ 14 h 592"/>
              <a:gd name="T72" fmla="*/ 1904 w 1912"/>
              <a:gd name="T73" fmla="*/ 20 h 592"/>
              <a:gd name="T74" fmla="*/ 1908 w 1912"/>
              <a:gd name="T75" fmla="*/ 28 h 592"/>
              <a:gd name="T76" fmla="*/ 1910 w 1912"/>
              <a:gd name="T77" fmla="*/ 36 h 592"/>
              <a:gd name="T78" fmla="*/ 1912 w 1912"/>
              <a:gd name="T79" fmla="*/ 46 h 592"/>
              <a:gd name="T80" fmla="*/ 1912 w 1912"/>
              <a:gd name="T81" fmla="*/ 548 h 5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</a:cxnLst>
            <a:rect l="0" t="0" r="r" b="b"/>
            <a:pathLst>
              <a:path w="1912" h="592">
                <a:moveTo>
                  <a:pt x="1912" y="548"/>
                </a:moveTo>
                <a:lnTo>
                  <a:pt x="1912" y="548"/>
                </a:lnTo>
                <a:lnTo>
                  <a:pt x="1910" y="556"/>
                </a:lnTo>
                <a:lnTo>
                  <a:pt x="1908" y="566"/>
                </a:lnTo>
                <a:lnTo>
                  <a:pt x="1904" y="572"/>
                </a:lnTo>
                <a:lnTo>
                  <a:pt x="1898" y="580"/>
                </a:lnTo>
                <a:lnTo>
                  <a:pt x="1892" y="586"/>
                </a:lnTo>
                <a:lnTo>
                  <a:pt x="1884" y="590"/>
                </a:lnTo>
                <a:lnTo>
                  <a:pt x="1874" y="592"/>
                </a:lnTo>
                <a:lnTo>
                  <a:pt x="1866" y="592"/>
                </a:lnTo>
                <a:lnTo>
                  <a:pt x="44" y="592"/>
                </a:lnTo>
                <a:lnTo>
                  <a:pt x="44" y="592"/>
                </a:lnTo>
                <a:lnTo>
                  <a:pt x="36" y="592"/>
                </a:lnTo>
                <a:lnTo>
                  <a:pt x="26" y="590"/>
                </a:lnTo>
                <a:lnTo>
                  <a:pt x="20" y="586"/>
                </a:lnTo>
                <a:lnTo>
                  <a:pt x="12" y="580"/>
                </a:lnTo>
                <a:lnTo>
                  <a:pt x="6" y="572"/>
                </a:lnTo>
                <a:lnTo>
                  <a:pt x="2" y="566"/>
                </a:lnTo>
                <a:lnTo>
                  <a:pt x="0" y="556"/>
                </a:lnTo>
                <a:lnTo>
                  <a:pt x="0" y="548"/>
                </a:lnTo>
                <a:lnTo>
                  <a:pt x="0" y="46"/>
                </a:lnTo>
                <a:lnTo>
                  <a:pt x="0" y="46"/>
                </a:lnTo>
                <a:lnTo>
                  <a:pt x="0" y="36"/>
                </a:lnTo>
                <a:lnTo>
                  <a:pt x="2" y="28"/>
                </a:lnTo>
                <a:lnTo>
                  <a:pt x="6" y="20"/>
                </a:lnTo>
                <a:lnTo>
                  <a:pt x="12" y="14"/>
                </a:lnTo>
                <a:lnTo>
                  <a:pt x="20" y="8"/>
                </a:lnTo>
                <a:lnTo>
                  <a:pt x="26" y="4"/>
                </a:lnTo>
                <a:lnTo>
                  <a:pt x="36" y="2"/>
                </a:lnTo>
                <a:lnTo>
                  <a:pt x="44" y="0"/>
                </a:lnTo>
                <a:lnTo>
                  <a:pt x="1866" y="0"/>
                </a:lnTo>
                <a:lnTo>
                  <a:pt x="1866" y="0"/>
                </a:lnTo>
                <a:lnTo>
                  <a:pt x="1874" y="2"/>
                </a:lnTo>
                <a:lnTo>
                  <a:pt x="1884" y="4"/>
                </a:lnTo>
                <a:lnTo>
                  <a:pt x="1892" y="8"/>
                </a:lnTo>
                <a:lnTo>
                  <a:pt x="1898" y="14"/>
                </a:lnTo>
                <a:lnTo>
                  <a:pt x="1904" y="20"/>
                </a:lnTo>
                <a:lnTo>
                  <a:pt x="1908" y="28"/>
                </a:lnTo>
                <a:lnTo>
                  <a:pt x="1910" y="36"/>
                </a:lnTo>
                <a:lnTo>
                  <a:pt x="1912" y="46"/>
                </a:lnTo>
                <a:lnTo>
                  <a:pt x="1912" y="548"/>
                </a:lnTo>
                <a:close/>
              </a:path>
            </a:pathLst>
          </a:cu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ja-JP" altLang="en-US" dirty="0"/>
          </a:p>
        </p:txBody>
      </p:sp>
      <p:sp>
        <p:nvSpPr>
          <p:cNvPr id="48" name="四角形: 角を丸くする 47">
            <a:extLst>
              <a:ext uri="{FF2B5EF4-FFF2-40B4-BE49-F238E27FC236}">
                <a16:creationId xmlns:a16="http://schemas.microsoft.com/office/drawing/2014/main" id="{5F65C19A-24C2-2936-E70F-32C814795CC0}"/>
              </a:ext>
            </a:extLst>
          </p:cNvPr>
          <p:cNvSpPr/>
          <p:nvPr/>
        </p:nvSpPr>
        <p:spPr>
          <a:xfrm>
            <a:off x="4296324" y="7873084"/>
            <a:ext cx="1306286" cy="371683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b="1" dirty="0">
                <a:solidFill>
                  <a:schemeClr val="accent5">
                    <a:lumMod val="50000"/>
                  </a:schemeClr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IDEC</a:t>
            </a:r>
            <a:r>
              <a:rPr kumimoji="1" lang="ja-JP" altLang="en-US" b="1" dirty="0"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 </a:t>
            </a:r>
            <a:r>
              <a:rPr kumimoji="1" lang="ja-JP" altLang="en-US" b="1" dirty="0">
                <a:solidFill>
                  <a:schemeClr val="accent1">
                    <a:lumMod val="50000"/>
                  </a:schemeClr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横浜</a:t>
            </a:r>
          </a:p>
        </p:txBody>
      </p:sp>
      <p:sp>
        <p:nvSpPr>
          <p:cNvPr id="49" name="四角形: 角を丸くする 48">
            <a:extLst>
              <a:ext uri="{FF2B5EF4-FFF2-40B4-BE49-F238E27FC236}">
                <a16:creationId xmlns:a16="http://schemas.microsoft.com/office/drawing/2014/main" id="{FAB1D2E8-CA23-5E4B-C944-4E70C71A10EC}"/>
              </a:ext>
            </a:extLst>
          </p:cNvPr>
          <p:cNvSpPr/>
          <p:nvPr/>
        </p:nvSpPr>
        <p:spPr>
          <a:xfrm>
            <a:off x="5959960" y="8386210"/>
            <a:ext cx="1008629" cy="369332"/>
          </a:xfrm>
          <a:prstGeom prst="round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en-US" altLang="ja-JP" b="1" dirty="0">
              <a:solidFill>
                <a:schemeClr val="accent1">
                  <a:lumMod val="50000"/>
                </a:schemeClr>
              </a:solidFill>
              <a:latin typeface="HGPｺﾞｼｯｸE" panose="020B0900000000000000" pitchFamily="50" charset="-128"/>
              <a:ea typeface="HGPｺﾞｼｯｸE" panose="020B0900000000000000" pitchFamily="50" charset="-128"/>
            </a:endParaRPr>
          </a:p>
          <a:p>
            <a:pPr algn="ctr"/>
            <a:r>
              <a:rPr kumimoji="1" lang="ja-JP" altLang="en-US" b="1" dirty="0">
                <a:solidFill>
                  <a:schemeClr val="accent1">
                    <a:lumMod val="50000"/>
                  </a:schemeClr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検索</a:t>
            </a:r>
            <a:endParaRPr kumimoji="1" lang="en-US" altLang="ja-JP" b="1" dirty="0">
              <a:solidFill>
                <a:schemeClr val="accent1">
                  <a:lumMod val="50000"/>
                </a:schemeClr>
              </a:solidFill>
              <a:latin typeface="HGPｺﾞｼｯｸE" panose="020B0900000000000000" pitchFamily="50" charset="-128"/>
              <a:ea typeface="HGPｺﾞｼｯｸE" panose="020B0900000000000000" pitchFamily="50" charset="-128"/>
            </a:endParaRPr>
          </a:p>
          <a:p>
            <a:pPr algn="ctr"/>
            <a:endParaRPr kumimoji="1" lang="ja-JP" altLang="en-US" b="1" dirty="0">
              <a:solidFill>
                <a:schemeClr val="accent1">
                  <a:lumMod val="50000"/>
                </a:schemeClr>
              </a:solidFill>
              <a:latin typeface="HGPｺﾞｼｯｸE" panose="020B0900000000000000" pitchFamily="50" charset="-128"/>
              <a:ea typeface="HGPｺﾞｼｯｸE" panose="020B0900000000000000" pitchFamily="50" charset="-128"/>
            </a:endParaRPr>
          </a:p>
        </p:txBody>
      </p:sp>
      <p:sp>
        <p:nvSpPr>
          <p:cNvPr id="51" name="テキスト ボックス 50">
            <a:extLst>
              <a:ext uri="{FF2B5EF4-FFF2-40B4-BE49-F238E27FC236}">
                <a16:creationId xmlns:a16="http://schemas.microsoft.com/office/drawing/2014/main" id="{5E67EAAD-D0C2-0460-5C04-B848036F1637}"/>
              </a:ext>
            </a:extLst>
          </p:cNvPr>
          <p:cNvSpPr txBox="1"/>
          <p:nvPr/>
        </p:nvSpPr>
        <p:spPr>
          <a:xfrm rot="10800000" flipV="1">
            <a:off x="3274854" y="9086743"/>
            <a:ext cx="3786699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ja-JP" sz="2800" b="1" dirty="0"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www.idec.or.jp</a:t>
            </a:r>
          </a:p>
        </p:txBody>
      </p:sp>
      <p:sp>
        <p:nvSpPr>
          <p:cNvPr id="52" name="Freeform 692">
            <a:extLst>
              <a:ext uri="{FF2B5EF4-FFF2-40B4-BE49-F238E27FC236}">
                <a16:creationId xmlns:a16="http://schemas.microsoft.com/office/drawing/2014/main" id="{1FF78D9A-F93A-F8B1-8807-C75EE498477F}"/>
              </a:ext>
            </a:extLst>
          </p:cNvPr>
          <p:cNvSpPr>
            <a:spLocks/>
          </p:cNvSpPr>
          <p:nvPr/>
        </p:nvSpPr>
        <p:spPr bwMode="auto">
          <a:xfrm>
            <a:off x="2827591" y="5668841"/>
            <a:ext cx="258778" cy="258778"/>
          </a:xfrm>
          <a:custGeom>
            <a:avLst/>
            <a:gdLst>
              <a:gd name="T0" fmla="*/ 250 w 250"/>
              <a:gd name="T1" fmla="*/ 124 h 250"/>
              <a:gd name="T2" fmla="*/ 250 w 250"/>
              <a:gd name="T3" fmla="*/ 124 h 250"/>
              <a:gd name="T4" fmla="*/ 212 w 250"/>
              <a:gd name="T5" fmla="*/ 128 h 250"/>
              <a:gd name="T6" fmla="*/ 184 w 250"/>
              <a:gd name="T7" fmla="*/ 130 h 250"/>
              <a:gd name="T8" fmla="*/ 172 w 250"/>
              <a:gd name="T9" fmla="*/ 134 h 250"/>
              <a:gd name="T10" fmla="*/ 162 w 250"/>
              <a:gd name="T11" fmla="*/ 136 h 250"/>
              <a:gd name="T12" fmla="*/ 154 w 250"/>
              <a:gd name="T13" fmla="*/ 140 h 250"/>
              <a:gd name="T14" fmla="*/ 146 w 250"/>
              <a:gd name="T15" fmla="*/ 146 h 250"/>
              <a:gd name="T16" fmla="*/ 142 w 250"/>
              <a:gd name="T17" fmla="*/ 154 h 250"/>
              <a:gd name="T18" fmla="*/ 138 w 250"/>
              <a:gd name="T19" fmla="*/ 162 h 250"/>
              <a:gd name="T20" fmla="*/ 134 w 250"/>
              <a:gd name="T21" fmla="*/ 172 h 250"/>
              <a:gd name="T22" fmla="*/ 132 w 250"/>
              <a:gd name="T23" fmla="*/ 182 h 250"/>
              <a:gd name="T24" fmla="*/ 128 w 250"/>
              <a:gd name="T25" fmla="*/ 212 h 250"/>
              <a:gd name="T26" fmla="*/ 126 w 250"/>
              <a:gd name="T27" fmla="*/ 250 h 250"/>
              <a:gd name="T28" fmla="*/ 126 w 250"/>
              <a:gd name="T29" fmla="*/ 250 h 250"/>
              <a:gd name="T30" fmla="*/ 124 w 250"/>
              <a:gd name="T31" fmla="*/ 212 h 250"/>
              <a:gd name="T32" fmla="*/ 120 w 250"/>
              <a:gd name="T33" fmla="*/ 182 h 250"/>
              <a:gd name="T34" fmla="*/ 118 w 250"/>
              <a:gd name="T35" fmla="*/ 172 h 250"/>
              <a:gd name="T36" fmla="*/ 114 w 250"/>
              <a:gd name="T37" fmla="*/ 162 h 250"/>
              <a:gd name="T38" fmla="*/ 110 w 250"/>
              <a:gd name="T39" fmla="*/ 154 h 250"/>
              <a:gd name="T40" fmla="*/ 104 w 250"/>
              <a:gd name="T41" fmla="*/ 146 h 250"/>
              <a:gd name="T42" fmla="*/ 98 w 250"/>
              <a:gd name="T43" fmla="*/ 140 h 250"/>
              <a:gd name="T44" fmla="*/ 90 w 250"/>
              <a:gd name="T45" fmla="*/ 136 h 250"/>
              <a:gd name="T46" fmla="*/ 80 w 250"/>
              <a:gd name="T47" fmla="*/ 134 h 250"/>
              <a:gd name="T48" fmla="*/ 68 w 250"/>
              <a:gd name="T49" fmla="*/ 130 h 250"/>
              <a:gd name="T50" fmla="*/ 38 w 250"/>
              <a:gd name="T51" fmla="*/ 128 h 250"/>
              <a:gd name="T52" fmla="*/ 0 w 250"/>
              <a:gd name="T53" fmla="*/ 124 h 250"/>
              <a:gd name="T54" fmla="*/ 0 w 250"/>
              <a:gd name="T55" fmla="*/ 124 h 250"/>
              <a:gd name="T56" fmla="*/ 38 w 250"/>
              <a:gd name="T57" fmla="*/ 122 h 250"/>
              <a:gd name="T58" fmla="*/ 68 w 250"/>
              <a:gd name="T59" fmla="*/ 120 h 250"/>
              <a:gd name="T60" fmla="*/ 80 w 250"/>
              <a:gd name="T61" fmla="*/ 116 h 250"/>
              <a:gd name="T62" fmla="*/ 90 w 250"/>
              <a:gd name="T63" fmla="*/ 114 h 250"/>
              <a:gd name="T64" fmla="*/ 98 w 250"/>
              <a:gd name="T65" fmla="*/ 108 h 250"/>
              <a:gd name="T66" fmla="*/ 104 w 250"/>
              <a:gd name="T67" fmla="*/ 104 h 250"/>
              <a:gd name="T68" fmla="*/ 110 w 250"/>
              <a:gd name="T69" fmla="*/ 96 h 250"/>
              <a:gd name="T70" fmla="*/ 114 w 250"/>
              <a:gd name="T71" fmla="*/ 88 h 250"/>
              <a:gd name="T72" fmla="*/ 118 w 250"/>
              <a:gd name="T73" fmla="*/ 78 h 250"/>
              <a:gd name="T74" fmla="*/ 120 w 250"/>
              <a:gd name="T75" fmla="*/ 68 h 250"/>
              <a:gd name="T76" fmla="*/ 124 w 250"/>
              <a:gd name="T77" fmla="*/ 38 h 250"/>
              <a:gd name="T78" fmla="*/ 126 w 250"/>
              <a:gd name="T79" fmla="*/ 0 h 250"/>
              <a:gd name="T80" fmla="*/ 126 w 250"/>
              <a:gd name="T81" fmla="*/ 0 h 250"/>
              <a:gd name="T82" fmla="*/ 128 w 250"/>
              <a:gd name="T83" fmla="*/ 38 h 250"/>
              <a:gd name="T84" fmla="*/ 132 w 250"/>
              <a:gd name="T85" fmla="*/ 68 h 250"/>
              <a:gd name="T86" fmla="*/ 134 w 250"/>
              <a:gd name="T87" fmla="*/ 78 h 250"/>
              <a:gd name="T88" fmla="*/ 138 w 250"/>
              <a:gd name="T89" fmla="*/ 88 h 250"/>
              <a:gd name="T90" fmla="*/ 142 w 250"/>
              <a:gd name="T91" fmla="*/ 96 h 250"/>
              <a:gd name="T92" fmla="*/ 146 w 250"/>
              <a:gd name="T93" fmla="*/ 104 h 250"/>
              <a:gd name="T94" fmla="*/ 154 w 250"/>
              <a:gd name="T95" fmla="*/ 108 h 250"/>
              <a:gd name="T96" fmla="*/ 162 w 250"/>
              <a:gd name="T97" fmla="*/ 114 h 250"/>
              <a:gd name="T98" fmla="*/ 172 w 250"/>
              <a:gd name="T99" fmla="*/ 116 h 250"/>
              <a:gd name="T100" fmla="*/ 184 w 250"/>
              <a:gd name="T101" fmla="*/ 120 h 250"/>
              <a:gd name="T102" fmla="*/ 212 w 250"/>
              <a:gd name="T103" fmla="*/ 122 h 250"/>
              <a:gd name="T104" fmla="*/ 250 w 250"/>
              <a:gd name="T105" fmla="*/ 124 h 250"/>
              <a:gd name="T106" fmla="*/ 250 w 250"/>
              <a:gd name="T107" fmla="*/ 124 h 2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</a:cxnLst>
            <a:rect l="0" t="0" r="r" b="b"/>
            <a:pathLst>
              <a:path w="250" h="250">
                <a:moveTo>
                  <a:pt x="250" y="124"/>
                </a:moveTo>
                <a:lnTo>
                  <a:pt x="250" y="124"/>
                </a:lnTo>
                <a:lnTo>
                  <a:pt x="212" y="128"/>
                </a:lnTo>
                <a:lnTo>
                  <a:pt x="184" y="130"/>
                </a:lnTo>
                <a:lnTo>
                  <a:pt x="172" y="134"/>
                </a:lnTo>
                <a:lnTo>
                  <a:pt x="162" y="136"/>
                </a:lnTo>
                <a:lnTo>
                  <a:pt x="154" y="140"/>
                </a:lnTo>
                <a:lnTo>
                  <a:pt x="146" y="146"/>
                </a:lnTo>
                <a:lnTo>
                  <a:pt x="142" y="154"/>
                </a:lnTo>
                <a:lnTo>
                  <a:pt x="138" y="162"/>
                </a:lnTo>
                <a:lnTo>
                  <a:pt x="134" y="172"/>
                </a:lnTo>
                <a:lnTo>
                  <a:pt x="132" y="182"/>
                </a:lnTo>
                <a:lnTo>
                  <a:pt x="128" y="212"/>
                </a:lnTo>
                <a:lnTo>
                  <a:pt x="126" y="250"/>
                </a:lnTo>
                <a:lnTo>
                  <a:pt x="126" y="250"/>
                </a:lnTo>
                <a:lnTo>
                  <a:pt x="124" y="212"/>
                </a:lnTo>
                <a:lnTo>
                  <a:pt x="120" y="182"/>
                </a:lnTo>
                <a:lnTo>
                  <a:pt x="118" y="172"/>
                </a:lnTo>
                <a:lnTo>
                  <a:pt x="114" y="162"/>
                </a:lnTo>
                <a:lnTo>
                  <a:pt x="110" y="154"/>
                </a:lnTo>
                <a:lnTo>
                  <a:pt x="104" y="146"/>
                </a:lnTo>
                <a:lnTo>
                  <a:pt x="98" y="140"/>
                </a:lnTo>
                <a:lnTo>
                  <a:pt x="90" y="136"/>
                </a:lnTo>
                <a:lnTo>
                  <a:pt x="80" y="134"/>
                </a:lnTo>
                <a:lnTo>
                  <a:pt x="68" y="130"/>
                </a:lnTo>
                <a:lnTo>
                  <a:pt x="38" y="128"/>
                </a:lnTo>
                <a:lnTo>
                  <a:pt x="0" y="124"/>
                </a:lnTo>
                <a:lnTo>
                  <a:pt x="0" y="124"/>
                </a:lnTo>
                <a:lnTo>
                  <a:pt x="38" y="122"/>
                </a:lnTo>
                <a:lnTo>
                  <a:pt x="68" y="120"/>
                </a:lnTo>
                <a:lnTo>
                  <a:pt x="80" y="116"/>
                </a:lnTo>
                <a:lnTo>
                  <a:pt x="90" y="114"/>
                </a:lnTo>
                <a:lnTo>
                  <a:pt x="98" y="108"/>
                </a:lnTo>
                <a:lnTo>
                  <a:pt x="104" y="104"/>
                </a:lnTo>
                <a:lnTo>
                  <a:pt x="110" y="96"/>
                </a:lnTo>
                <a:lnTo>
                  <a:pt x="114" y="88"/>
                </a:lnTo>
                <a:lnTo>
                  <a:pt x="118" y="78"/>
                </a:lnTo>
                <a:lnTo>
                  <a:pt x="120" y="68"/>
                </a:lnTo>
                <a:lnTo>
                  <a:pt x="124" y="38"/>
                </a:lnTo>
                <a:lnTo>
                  <a:pt x="126" y="0"/>
                </a:lnTo>
                <a:lnTo>
                  <a:pt x="126" y="0"/>
                </a:lnTo>
                <a:lnTo>
                  <a:pt x="128" y="38"/>
                </a:lnTo>
                <a:lnTo>
                  <a:pt x="132" y="68"/>
                </a:lnTo>
                <a:lnTo>
                  <a:pt x="134" y="78"/>
                </a:lnTo>
                <a:lnTo>
                  <a:pt x="138" y="88"/>
                </a:lnTo>
                <a:lnTo>
                  <a:pt x="142" y="96"/>
                </a:lnTo>
                <a:lnTo>
                  <a:pt x="146" y="104"/>
                </a:lnTo>
                <a:lnTo>
                  <a:pt x="154" y="108"/>
                </a:lnTo>
                <a:lnTo>
                  <a:pt x="162" y="114"/>
                </a:lnTo>
                <a:lnTo>
                  <a:pt x="172" y="116"/>
                </a:lnTo>
                <a:lnTo>
                  <a:pt x="184" y="120"/>
                </a:lnTo>
                <a:lnTo>
                  <a:pt x="212" y="122"/>
                </a:lnTo>
                <a:lnTo>
                  <a:pt x="250" y="124"/>
                </a:lnTo>
                <a:lnTo>
                  <a:pt x="250" y="124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ja-JP" altLang="en-US"/>
          </a:p>
        </p:txBody>
      </p:sp>
      <p:sp>
        <p:nvSpPr>
          <p:cNvPr id="53" name="Freeform 692">
            <a:extLst>
              <a:ext uri="{FF2B5EF4-FFF2-40B4-BE49-F238E27FC236}">
                <a16:creationId xmlns:a16="http://schemas.microsoft.com/office/drawing/2014/main" id="{7A12D0DF-8B5B-CC45-797E-D90A4280CE50}"/>
              </a:ext>
            </a:extLst>
          </p:cNvPr>
          <p:cNvSpPr>
            <a:spLocks/>
          </p:cNvSpPr>
          <p:nvPr/>
        </p:nvSpPr>
        <p:spPr bwMode="auto">
          <a:xfrm>
            <a:off x="3016076" y="5819733"/>
            <a:ext cx="258778" cy="258778"/>
          </a:xfrm>
          <a:custGeom>
            <a:avLst/>
            <a:gdLst>
              <a:gd name="T0" fmla="*/ 250 w 250"/>
              <a:gd name="T1" fmla="*/ 124 h 250"/>
              <a:gd name="T2" fmla="*/ 250 w 250"/>
              <a:gd name="T3" fmla="*/ 124 h 250"/>
              <a:gd name="T4" fmla="*/ 212 w 250"/>
              <a:gd name="T5" fmla="*/ 128 h 250"/>
              <a:gd name="T6" fmla="*/ 184 w 250"/>
              <a:gd name="T7" fmla="*/ 130 h 250"/>
              <a:gd name="T8" fmla="*/ 172 w 250"/>
              <a:gd name="T9" fmla="*/ 134 h 250"/>
              <a:gd name="T10" fmla="*/ 162 w 250"/>
              <a:gd name="T11" fmla="*/ 136 h 250"/>
              <a:gd name="T12" fmla="*/ 154 w 250"/>
              <a:gd name="T13" fmla="*/ 140 h 250"/>
              <a:gd name="T14" fmla="*/ 146 w 250"/>
              <a:gd name="T15" fmla="*/ 146 h 250"/>
              <a:gd name="T16" fmla="*/ 142 w 250"/>
              <a:gd name="T17" fmla="*/ 154 h 250"/>
              <a:gd name="T18" fmla="*/ 138 w 250"/>
              <a:gd name="T19" fmla="*/ 162 h 250"/>
              <a:gd name="T20" fmla="*/ 134 w 250"/>
              <a:gd name="T21" fmla="*/ 172 h 250"/>
              <a:gd name="T22" fmla="*/ 132 w 250"/>
              <a:gd name="T23" fmla="*/ 182 h 250"/>
              <a:gd name="T24" fmla="*/ 128 w 250"/>
              <a:gd name="T25" fmla="*/ 212 h 250"/>
              <a:gd name="T26" fmla="*/ 126 w 250"/>
              <a:gd name="T27" fmla="*/ 250 h 250"/>
              <a:gd name="T28" fmla="*/ 126 w 250"/>
              <a:gd name="T29" fmla="*/ 250 h 250"/>
              <a:gd name="T30" fmla="*/ 124 w 250"/>
              <a:gd name="T31" fmla="*/ 212 h 250"/>
              <a:gd name="T32" fmla="*/ 120 w 250"/>
              <a:gd name="T33" fmla="*/ 182 h 250"/>
              <a:gd name="T34" fmla="*/ 118 w 250"/>
              <a:gd name="T35" fmla="*/ 172 h 250"/>
              <a:gd name="T36" fmla="*/ 114 w 250"/>
              <a:gd name="T37" fmla="*/ 162 h 250"/>
              <a:gd name="T38" fmla="*/ 110 w 250"/>
              <a:gd name="T39" fmla="*/ 154 h 250"/>
              <a:gd name="T40" fmla="*/ 104 w 250"/>
              <a:gd name="T41" fmla="*/ 146 h 250"/>
              <a:gd name="T42" fmla="*/ 98 w 250"/>
              <a:gd name="T43" fmla="*/ 140 h 250"/>
              <a:gd name="T44" fmla="*/ 90 w 250"/>
              <a:gd name="T45" fmla="*/ 136 h 250"/>
              <a:gd name="T46" fmla="*/ 80 w 250"/>
              <a:gd name="T47" fmla="*/ 134 h 250"/>
              <a:gd name="T48" fmla="*/ 68 w 250"/>
              <a:gd name="T49" fmla="*/ 130 h 250"/>
              <a:gd name="T50" fmla="*/ 38 w 250"/>
              <a:gd name="T51" fmla="*/ 128 h 250"/>
              <a:gd name="T52" fmla="*/ 0 w 250"/>
              <a:gd name="T53" fmla="*/ 124 h 250"/>
              <a:gd name="T54" fmla="*/ 0 w 250"/>
              <a:gd name="T55" fmla="*/ 124 h 250"/>
              <a:gd name="T56" fmla="*/ 38 w 250"/>
              <a:gd name="T57" fmla="*/ 122 h 250"/>
              <a:gd name="T58" fmla="*/ 68 w 250"/>
              <a:gd name="T59" fmla="*/ 120 h 250"/>
              <a:gd name="T60" fmla="*/ 80 w 250"/>
              <a:gd name="T61" fmla="*/ 116 h 250"/>
              <a:gd name="T62" fmla="*/ 90 w 250"/>
              <a:gd name="T63" fmla="*/ 114 h 250"/>
              <a:gd name="T64" fmla="*/ 98 w 250"/>
              <a:gd name="T65" fmla="*/ 108 h 250"/>
              <a:gd name="T66" fmla="*/ 104 w 250"/>
              <a:gd name="T67" fmla="*/ 104 h 250"/>
              <a:gd name="T68" fmla="*/ 110 w 250"/>
              <a:gd name="T69" fmla="*/ 96 h 250"/>
              <a:gd name="T70" fmla="*/ 114 w 250"/>
              <a:gd name="T71" fmla="*/ 88 h 250"/>
              <a:gd name="T72" fmla="*/ 118 w 250"/>
              <a:gd name="T73" fmla="*/ 78 h 250"/>
              <a:gd name="T74" fmla="*/ 120 w 250"/>
              <a:gd name="T75" fmla="*/ 68 h 250"/>
              <a:gd name="T76" fmla="*/ 124 w 250"/>
              <a:gd name="T77" fmla="*/ 38 h 250"/>
              <a:gd name="T78" fmla="*/ 126 w 250"/>
              <a:gd name="T79" fmla="*/ 0 h 250"/>
              <a:gd name="T80" fmla="*/ 126 w 250"/>
              <a:gd name="T81" fmla="*/ 0 h 250"/>
              <a:gd name="T82" fmla="*/ 128 w 250"/>
              <a:gd name="T83" fmla="*/ 38 h 250"/>
              <a:gd name="T84" fmla="*/ 132 w 250"/>
              <a:gd name="T85" fmla="*/ 68 h 250"/>
              <a:gd name="T86" fmla="*/ 134 w 250"/>
              <a:gd name="T87" fmla="*/ 78 h 250"/>
              <a:gd name="T88" fmla="*/ 138 w 250"/>
              <a:gd name="T89" fmla="*/ 88 h 250"/>
              <a:gd name="T90" fmla="*/ 142 w 250"/>
              <a:gd name="T91" fmla="*/ 96 h 250"/>
              <a:gd name="T92" fmla="*/ 146 w 250"/>
              <a:gd name="T93" fmla="*/ 104 h 250"/>
              <a:gd name="T94" fmla="*/ 154 w 250"/>
              <a:gd name="T95" fmla="*/ 108 h 250"/>
              <a:gd name="T96" fmla="*/ 162 w 250"/>
              <a:gd name="T97" fmla="*/ 114 h 250"/>
              <a:gd name="T98" fmla="*/ 172 w 250"/>
              <a:gd name="T99" fmla="*/ 116 h 250"/>
              <a:gd name="T100" fmla="*/ 184 w 250"/>
              <a:gd name="T101" fmla="*/ 120 h 250"/>
              <a:gd name="T102" fmla="*/ 212 w 250"/>
              <a:gd name="T103" fmla="*/ 122 h 250"/>
              <a:gd name="T104" fmla="*/ 250 w 250"/>
              <a:gd name="T105" fmla="*/ 124 h 250"/>
              <a:gd name="T106" fmla="*/ 250 w 250"/>
              <a:gd name="T107" fmla="*/ 124 h 2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</a:cxnLst>
            <a:rect l="0" t="0" r="r" b="b"/>
            <a:pathLst>
              <a:path w="250" h="250">
                <a:moveTo>
                  <a:pt x="250" y="124"/>
                </a:moveTo>
                <a:lnTo>
                  <a:pt x="250" y="124"/>
                </a:lnTo>
                <a:lnTo>
                  <a:pt x="212" y="128"/>
                </a:lnTo>
                <a:lnTo>
                  <a:pt x="184" y="130"/>
                </a:lnTo>
                <a:lnTo>
                  <a:pt x="172" y="134"/>
                </a:lnTo>
                <a:lnTo>
                  <a:pt x="162" y="136"/>
                </a:lnTo>
                <a:lnTo>
                  <a:pt x="154" y="140"/>
                </a:lnTo>
                <a:lnTo>
                  <a:pt x="146" y="146"/>
                </a:lnTo>
                <a:lnTo>
                  <a:pt x="142" y="154"/>
                </a:lnTo>
                <a:lnTo>
                  <a:pt x="138" y="162"/>
                </a:lnTo>
                <a:lnTo>
                  <a:pt x="134" y="172"/>
                </a:lnTo>
                <a:lnTo>
                  <a:pt x="132" y="182"/>
                </a:lnTo>
                <a:lnTo>
                  <a:pt x="128" y="212"/>
                </a:lnTo>
                <a:lnTo>
                  <a:pt x="126" y="250"/>
                </a:lnTo>
                <a:lnTo>
                  <a:pt x="126" y="250"/>
                </a:lnTo>
                <a:lnTo>
                  <a:pt x="124" y="212"/>
                </a:lnTo>
                <a:lnTo>
                  <a:pt x="120" y="182"/>
                </a:lnTo>
                <a:lnTo>
                  <a:pt x="118" y="172"/>
                </a:lnTo>
                <a:lnTo>
                  <a:pt x="114" y="162"/>
                </a:lnTo>
                <a:lnTo>
                  <a:pt x="110" y="154"/>
                </a:lnTo>
                <a:lnTo>
                  <a:pt x="104" y="146"/>
                </a:lnTo>
                <a:lnTo>
                  <a:pt x="98" y="140"/>
                </a:lnTo>
                <a:lnTo>
                  <a:pt x="90" y="136"/>
                </a:lnTo>
                <a:lnTo>
                  <a:pt x="80" y="134"/>
                </a:lnTo>
                <a:lnTo>
                  <a:pt x="68" y="130"/>
                </a:lnTo>
                <a:lnTo>
                  <a:pt x="38" y="128"/>
                </a:lnTo>
                <a:lnTo>
                  <a:pt x="0" y="124"/>
                </a:lnTo>
                <a:lnTo>
                  <a:pt x="0" y="124"/>
                </a:lnTo>
                <a:lnTo>
                  <a:pt x="38" y="122"/>
                </a:lnTo>
                <a:lnTo>
                  <a:pt x="68" y="120"/>
                </a:lnTo>
                <a:lnTo>
                  <a:pt x="80" y="116"/>
                </a:lnTo>
                <a:lnTo>
                  <a:pt x="90" y="114"/>
                </a:lnTo>
                <a:lnTo>
                  <a:pt x="98" y="108"/>
                </a:lnTo>
                <a:lnTo>
                  <a:pt x="104" y="104"/>
                </a:lnTo>
                <a:lnTo>
                  <a:pt x="110" y="96"/>
                </a:lnTo>
                <a:lnTo>
                  <a:pt x="114" y="88"/>
                </a:lnTo>
                <a:lnTo>
                  <a:pt x="118" y="78"/>
                </a:lnTo>
                <a:lnTo>
                  <a:pt x="120" y="68"/>
                </a:lnTo>
                <a:lnTo>
                  <a:pt x="124" y="38"/>
                </a:lnTo>
                <a:lnTo>
                  <a:pt x="126" y="0"/>
                </a:lnTo>
                <a:lnTo>
                  <a:pt x="126" y="0"/>
                </a:lnTo>
                <a:lnTo>
                  <a:pt x="128" y="38"/>
                </a:lnTo>
                <a:lnTo>
                  <a:pt x="132" y="68"/>
                </a:lnTo>
                <a:lnTo>
                  <a:pt x="134" y="78"/>
                </a:lnTo>
                <a:lnTo>
                  <a:pt x="138" y="88"/>
                </a:lnTo>
                <a:lnTo>
                  <a:pt x="142" y="96"/>
                </a:lnTo>
                <a:lnTo>
                  <a:pt x="146" y="104"/>
                </a:lnTo>
                <a:lnTo>
                  <a:pt x="154" y="108"/>
                </a:lnTo>
                <a:lnTo>
                  <a:pt x="162" y="114"/>
                </a:lnTo>
                <a:lnTo>
                  <a:pt x="172" y="116"/>
                </a:lnTo>
                <a:lnTo>
                  <a:pt x="184" y="120"/>
                </a:lnTo>
                <a:lnTo>
                  <a:pt x="212" y="122"/>
                </a:lnTo>
                <a:lnTo>
                  <a:pt x="250" y="124"/>
                </a:lnTo>
                <a:lnTo>
                  <a:pt x="250" y="124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ja-JP" altLang="en-US"/>
          </a:p>
        </p:txBody>
      </p:sp>
      <p:sp>
        <p:nvSpPr>
          <p:cNvPr id="54" name="Freeform 692">
            <a:extLst>
              <a:ext uri="{FF2B5EF4-FFF2-40B4-BE49-F238E27FC236}">
                <a16:creationId xmlns:a16="http://schemas.microsoft.com/office/drawing/2014/main" id="{E4F48800-747C-10E8-6733-CB27DDA0236D}"/>
              </a:ext>
            </a:extLst>
          </p:cNvPr>
          <p:cNvSpPr>
            <a:spLocks/>
          </p:cNvSpPr>
          <p:nvPr/>
        </p:nvSpPr>
        <p:spPr bwMode="auto">
          <a:xfrm>
            <a:off x="6968589" y="5907170"/>
            <a:ext cx="258778" cy="258778"/>
          </a:xfrm>
          <a:custGeom>
            <a:avLst/>
            <a:gdLst>
              <a:gd name="T0" fmla="*/ 250 w 250"/>
              <a:gd name="T1" fmla="*/ 124 h 250"/>
              <a:gd name="T2" fmla="*/ 250 w 250"/>
              <a:gd name="T3" fmla="*/ 124 h 250"/>
              <a:gd name="T4" fmla="*/ 212 w 250"/>
              <a:gd name="T5" fmla="*/ 128 h 250"/>
              <a:gd name="T6" fmla="*/ 184 w 250"/>
              <a:gd name="T7" fmla="*/ 130 h 250"/>
              <a:gd name="T8" fmla="*/ 172 w 250"/>
              <a:gd name="T9" fmla="*/ 134 h 250"/>
              <a:gd name="T10" fmla="*/ 162 w 250"/>
              <a:gd name="T11" fmla="*/ 136 h 250"/>
              <a:gd name="T12" fmla="*/ 154 w 250"/>
              <a:gd name="T13" fmla="*/ 140 h 250"/>
              <a:gd name="T14" fmla="*/ 146 w 250"/>
              <a:gd name="T15" fmla="*/ 146 h 250"/>
              <a:gd name="T16" fmla="*/ 142 w 250"/>
              <a:gd name="T17" fmla="*/ 154 h 250"/>
              <a:gd name="T18" fmla="*/ 138 w 250"/>
              <a:gd name="T19" fmla="*/ 162 h 250"/>
              <a:gd name="T20" fmla="*/ 134 w 250"/>
              <a:gd name="T21" fmla="*/ 172 h 250"/>
              <a:gd name="T22" fmla="*/ 132 w 250"/>
              <a:gd name="T23" fmla="*/ 182 h 250"/>
              <a:gd name="T24" fmla="*/ 128 w 250"/>
              <a:gd name="T25" fmla="*/ 212 h 250"/>
              <a:gd name="T26" fmla="*/ 126 w 250"/>
              <a:gd name="T27" fmla="*/ 250 h 250"/>
              <a:gd name="T28" fmla="*/ 126 w 250"/>
              <a:gd name="T29" fmla="*/ 250 h 250"/>
              <a:gd name="T30" fmla="*/ 124 w 250"/>
              <a:gd name="T31" fmla="*/ 212 h 250"/>
              <a:gd name="T32" fmla="*/ 120 w 250"/>
              <a:gd name="T33" fmla="*/ 182 h 250"/>
              <a:gd name="T34" fmla="*/ 118 w 250"/>
              <a:gd name="T35" fmla="*/ 172 h 250"/>
              <a:gd name="T36" fmla="*/ 114 w 250"/>
              <a:gd name="T37" fmla="*/ 162 h 250"/>
              <a:gd name="T38" fmla="*/ 110 w 250"/>
              <a:gd name="T39" fmla="*/ 154 h 250"/>
              <a:gd name="T40" fmla="*/ 104 w 250"/>
              <a:gd name="T41" fmla="*/ 146 h 250"/>
              <a:gd name="T42" fmla="*/ 98 w 250"/>
              <a:gd name="T43" fmla="*/ 140 h 250"/>
              <a:gd name="T44" fmla="*/ 90 w 250"/>
              <a:gd name="T45" fmla="*/ 136 h 250"/>
              <a:gd name="T46" fmla="*/ 80 w 250"/>
              <a:gd name="T47" fmla="*/ 134 h 250"/>
              <a:gd name="T48" fmla="*/ 68 w 250"/>
              <a:gd name="T49" fmla="*/ 130 h 250"/>
              <a:gd name="T50" fmla="*/ 38 w 250"/>
              <a:gd name="T51" fmla="*/ 128 h 250"/>
              <a:gd name="T52" fmla="*/ 0 w 250"/>
              <a:gd name="T53" fmla="*/ 124 h 250"/>
              <a:gd name="T54" fmla="*/ 0 w 250"/>
              <a:gd name="T55" fmla="*/ 124 h 250"/>
              <a:gd name="T56" fmla="*/ 38 w 250"/>
              <a:gd name="T57" fmla="*/ 122 h 250"/>
              <a:gd name="T58" fmla="*/ 68 w 250"/>
              <a:gd name="T59" fmla="*/ 120 h 250"/>
              <a:gd name="T60" fmla="*/ 80 w 250"/>
              <a:gd name="T61" fmla="*/ 116 h 250"/>
              <a:gd name="T62" fmla="*/ 90 w 250"/>
              <a:gd name="T63" fmla="*/ 114 h 250"/>
              <a:gd name="T64" fmla="*/ 98 w 250"/>
              <a:gd name="T65" fmla="*/ 108 h 250"/>
              <a:gd name="T66" fmla="*/ 104 w 250"/>
              <a:gd name="T67" fmla="*/ 104 h 250"/>
              <a:gd name="T68" fmla="*/ 110 w 250"/>
              <a:gd name="T69" fmla="*/ 96 h 250"/>
              <a:gd name="T70" fmla="*/ 114 w 250"/>
              <a:gd name="T71" fmla="*/ 88 h 250"/>
              <a:gd name="T72" fmla="*/ 118 w 250"/>
              <a:gd name="T73" fmla="*/ 78 h 250"/>
              <a:gd name="T74" fmla="*/ 120 w 250"/>
              <a:gd name="T75" fmla="*/ 68 h 250"/>
              <a:gd name="T76" fmla="*/ 124 w 250"/>
              <a:gd name="T77" fmla="*/ 38 h 250"/>
              <a:gd name="T78" fmla="*/ 126 w 250"/>
              <a:gd name="T79" fmla="*/ 0 h 250"/>
              <a:gd name="T80" fmla="*/ 126 w 250"/>
              <a:gd name="T81" fmla="*/ 0 h 250"/>
              <a:gd name="T82" fmla="*/ 128 w 250"/>
              <a:gd name="T83" fmla="*/ 38 h 250"/>
              <a:gd name="T84" fmla="*/ 132 w 250"/>
              <a:gd name="T85" fmla="*/ 68 h 250"/>
              <a:gd name="T86" fmla="*/ 134 w 250"/>
              <a:gd name="T87" fmla="*/ 78 h 250"/>
              <a:gd name="T88" fmla="*/ 138 w 250"/>
              <a:gd name="T89" fmla="*/ 88 h 250"/>
              <a:gd name="T90" fmla="*/ 142 w 250"/>
              <a:gd name="T91" fmla="*/ 96 h 250"/>
              <a:gd name="T92" fmla="*/ 146 w 250"/>
              <a:gd name="T93" fmla="*/ 104 h 250"/>
              <a:gd name="T94" fmla="*/ 154 w 250"/>
              <a:gd name="T95" fmla="*/ 108 h 250"/>
              <a:gd name="T96" fmla="*/ 162 w 250"/>
              <a:gd name="T97" fmla="*/ 114 h 250"/>
              <a:gd name="T98" fmla="*/ 172 w 250"/>
              <a:gd name="T99" fmla="*/ 116 h 250"/>
              <a:gd name="T100" fmla="*/ 184 w 250"/>
              <a:gd name="T101" fmla="*/ 120 h 250"/>
              <a:gd name="T102" fmla="*/ 212 w 250"/>
              <a:gd name="T103" fmla="*/ 122 h 250"/>
              <a:gd name="T104" fmla="*/ 250 w 250"/>
              <a:gd name="T105" fmla="*/ 124 h 250"/>
              <a:gd name="T106" fmla="*/ 250 w 250"/>
              <a:gd name="T107" fmla="*/ 124 h 2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</a:cxnLst>
            <a:rect l="0" t="0" r="r" b="b"/>
            <a:pathLst>
              <a:path w="250" h="250">
                <a:moveTo>
                  <a:pt x="250" y="124"/>
                </a:moveTo>
                <a:lnTo>
                  <a:pt x="250" y="124"/>
                </a:lnTo>
                <a:lnTo>
                  <a:pt x="212" y="128"/>
                </a:lnTo>
                <a:lnTo>
                  <a:pt x="184" y="130"/>
                </a:lnTo>
                <a:lnTo>
                  <a:pt x="172" y="134"/>
                </a:lnTo>
                <a:lnTo>
                  <a:pt x="162" y="136"/>
                </a:lnTo>
                <a:lnTo>
                  <a:pt x="154" y="140"/>
                </a:lnTo>
                <a:lnTo>
                  <a:pt x="146" y="146"/>
                </a:lnTo>
                <a:lnTo>
                  <a:pt x="142" y="154"/>
                </a:lnTo>
                <a:lnTo>
                  <a:pt x="138" y="162"/>
                </a:lnTo>
                <a:lnTo>
                  <a:pt x="134" y="172"/>
                </a:lnTo>
                <a:lnTo>
                  <a:pt x="132" y="182"/>
                </a:lnTo>
                <a:lnTo>
                  <a:pt x="128" y="212"/>
                </a:lnTo>
                <a:lnTo>
                  <a:pt x="126" y="250"/>
                </a:lnTo>
                <a:lnTo>
                  <a:pt x="126" y="250"/>
                </a:lnTo>
                <a:lnTo>
                  <a:pt x="124" y="212"/>
                </a:lnTo>
                <a:lnTo>
                  <a:pt x="120" y="182"/>
                </a:lnTo>
                <a:lnTo>
                  <a:pt x="118" y="172"/>
                </a:lnTo>
                <a:lnTo>
                  <a:pt x="114" y="162"/>
                </a:lnTo>
                <a:lnTo>
                  <a:pt x="110" y="154"/>
                </a:lnTo>
                <a:lnTo>
                  <a:pt x="104" y="146"/>
                </a:lnTo>
                <a:lnTo>
                  <a:pt x="98" y="140"/>
                </a:lnTo>
                <a:lnTo>
                  <a:pt x="90" y="136"/>
                </a:lnTo>
                <a:lnTo>
                  <a:pt x="80" y="134"/>
                </a:lnTo>
                <a:lnTo>
                  <a:pt x="68" y="130"/>
                </a:lnTo>
                <a:lnTo>
                  <a:pt x="38" y="128"/>
                </a:lnTo>
                <a:lnTo>
                  <a:pt x="0" y="124"/>
                </a:lnTo>
                <a:lnTo>
                  <a:pt x="0" y="124"/>
                </a:lnTo>
                <a:lnTo>
                  <a:pt x="38" y="122"/>
                </a:lnTo>
                <a:lnTo>
                  <a:pt x="68" y="120"/>
                </a:lnTo>
                <a:lnTo>
                  <a:pt x="80" y="116"/>
                </a:lnTo>
                <a:lnTo>
                  <a:pt x="90" y="114"/>
                </a:lnTo>
                <a:lnTo>
                  <a:pt x="98" y="108"/>
                </a:lnTo>
                <a:lnTo>
                  <a:pt x="104" y="104"/>
                </a:lnTo>
                <a:lnTo>
                  <a:pt x="110" y="96"/>
                </a:lnTo>
                <a:lnTo>
                  <a:pt x="114" y="88"/>
                </a:lnTo>
                <a:lnTo>
                  <a:pt x="118" y="78"/>
                </a:lnTo>
                <a:lnTo>
                  <a:pt x="120" y="68"/>
                </a:lnTo>
                <a:lnTo>
                  <a:pt x="124" y="38"/>
                </a:lnTo>
                <a:lnTo>
                  <a:pt x="126" y="0"/>
                </a:lnTo>
                <a:lnTo>
                  <a:pt x="126" y="0"/>
                </a:lnTo>
                <a:lnTo>
                  <a:pt x="128" y="38"/>
                </a:lnTo>
                <a:lnTo>
                  <a:pt x="132" y="68"/>
                </a:lnTo>
                <a:lnTo>
                  <a:pt x="134" y="78"/>
                </a:lnTo>
                <a:lnTo>
                  <a:pt x="138" y="88"/>
                </a:lnTo>
                <a:lnTo>
                  <a:pt x="142" y="96"/>
                </a:lnTo>
                <a:lnTo>
                  <a:pt x="146" y="104"/>
                </a:lnTo>
                <a:lnTo>
                  <a:pt x="154" y="108"/>
                </a:lnTo>
                <a:lnTo>
                  <a:pt x="162" y="114"/>
                </a:lnTo>
                <a:lnTo>
                  <a:pt x="172" y="116"/>
                </a:lnTo>
                <a:lnTo>
                  <a:pt x="184" y="120"/>
                </a:lnTo>
                <a:lnTo>
                  <a:pt x="212" y="122"/>
                </a:lnTo>
                <a:lnTo>
                  <a:pt x="250" y="124"/>
                </a:lnTo>
                <a:lnTo>
                  <a:pt x="250" y="124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ja-JP" altLang="en-US"/>
          </a:p>
        </p:txBody>
      </p:sp>
      <p:sp>
        <p:nvSpPr>
          <p:cNvPr id="55" name="Freeform 692">
            <a:extLst>
              <a:ext uri="{FF2B5EF4-FFF2-40B4-BE49-F238E27FC236}">
                <a16:creationId xmlns:a16="http://schemas.microsoft.com/office/drawing/2014/main" id="{8994B886-4A0B-3426-8F45-330E77388458}"/>
              </a:ext>
            </a:extLst>
          </p:cNvPr>
          <p:cNvSpPr>
            <a:spLocks/>
          </p:cNvSpPr>
          <p:nvPr/>
        </p:nvSpPr>
        <p:spPr bwMode="auto">
          <a:xfrm>
            <a:off x="2899852" y="6321076"/>
            <a:ext cx="365861" cy="232124"/>
          </a:xfrm>
          <a:custGeom>
            <a:avLst/>
            <a:gdLst>
              <a:gd name="T0" fmla="*/ 250 w 250"/>
              <a:gd name="T1" fmla="*/ 124 h 250"/>
              <a:gd name="T2" fmla="*/ 250 w 250"/>
              <a:gd name="T3" fmla="*/ 124 h 250"/>
              <a:gd name="T4" fmla="*/ 212 w 250"/>
              <a:gd name="T5" fmla="*/ 128 h 250"/>
              <a:gd name="T6" fmla="*/ 184 w 250"/>
              <a:gd name="T7" fmla="*/ 130 h 250"/>
              <a:gd name="T8" fmla="*/ 172 w 250"/>
              <a:gd name="T9" fmla="*/ 134 h 250"/>
              <a:gd name="T10" fmla="*/ 162 w 250"/>
              <a:gd name="T11" fmla="*/ 136 h 250"/>
              <a:gd name="T12" fmla="*/ 154 w 250"/>
              <a:gd name="T13" fmla="*/ 140 h 250"/>
              <a:gd name="T14" fmla="*/ 146 w 250"/>
              <a:gd name="T15" fmla="*/ 146 h 250"/>
              <a:gd name="T16" fmla="*/ 142 w 250"/>
              <a:gd name="T17" fmla="*/ 154 h 250"/>
              <a:gd name="T18" fmla="*/ 138 w 250"/>
              <a:gd name="T19" fmla="*/ 162 h 250"/>
              <a:gd name="T20" fmla="*/ 134 w 250"/>
              <a:gd name="T21" fmla="*/ 172 h 250"/>
              <a:gd name="T22" fmla="*/ 132 w 250"/>
              <a:gd name="T23" fmla="*/ 182 h 250"/>
              <a:gd name="T24" fmla="*/ 128 w 250"/>
              <a:gd name="T25" fmla="*/ 212 h 250"/>
              <a:gd name="T26" fmla="*/ 126 w 250"/>
              <a:gd name="T27" fmla="*/ 250 h 250"/>
              <a:gd name="T28" fmla="*/ 126 w 250"/>
              <a:gd name="T29" fmla="*/ 250 h 250"/>
              <a:gd name="T30" fmla="*/ 124 w 250"/>
              <a:gd name="T31" fmla="*/ 212 h 250"/>
              <a:gd name="T32" fmla="*/ 120 w 250"/>
              <a:gd name="T33" fmla="*/ 182 h 250"/>
              <a:gd name="T34" fmla="*/ 118 w 250"/>
              <a:gd name="T35" fmla="*/ 172 h 250"/>
              <a:gd name="T36" fmla="*/ 114 w 250"/>
              <a:gd name="T37" fmla="*/ 162 h 250"/>
              <a:gd name="T38" fmla="*/ 110 w 250"/>
              <a:gd name="T39" fmla="*/ 154 h 250"/>
              <a:gd name="T40" fmla="*/ 104 w 250"/>
              <a:gd name="T41" fmla="*/ 146 h 250"/>
              <a:gd name="T42" fmla="*/ 98 w 250"/>
              <a:gd name="T43" fmla="*/ 140 h 250"/>
              <a:gd name="T44" fmla="*/ 90 w 250"/>
              <a:gd name="T45" fmla="*/ 136 h 250"/>
              <a:gd name="T46" fmla="*/ 80 w 250"/>
              <a:gd name="T47" fmla="*/ 134 h 250"/>
              <a:gd name="T48" fmla="*/ 68 w 250"/>
              <a:gd name="T49" fmla="*/ 130 h 250"/>
              <a:gd name="T50" fmla="*/ 38 w 250"/>
              <a:gd name="T51" fmla="*/ 128 h 250"/>
              <a:gd name="T52" fmla="*/ 0 w 250"/>
              <a:gd name="T53" fmla="*/ 124 h 250"/>
              <a:gd name="T54" fmla="*/ 0 w 250"/>
              <a:gd name="T55" fmla="*/ 124 h 250"/>
              <a:gd name="T56" fmla="*/ 38 w 250"/>
              <a:gd name="T57" fmla="*/ 122 h 250"/>
              <a:gd name="T58" fmla="*/ 68 w 250"/>
              <a:gd name="T59" fmla="*/ 120 h 250"/>
              <a:gd name="T60" fmla="*/ 80 w 250"/>
              <a:gd name="T61" fmla="*/ 116 h 250"/>
              <a:gd name="T62" fmla="*/ 90 w 250"/>
              <a:gd name="T63" fmla="*/ 114 h 250"/>
              <a:gd name="T64" fmla="*/ 98 w 250"/>
              <a:gd name="T65" fmla="*/ 108 h 250"/>
              <a:gd name="T66" fmla="*/ 104 w 250"/>
              <a:gd name="T67" fmla="*/ 104 h 250"/>
              <a:gd name="T68" fmla="*/ 110 w 250"/>
              <a:gd name="T69" fmla="*/ 96 h 250"/>
              <a:gd name="T70" fmla="*/ 114 w 250"/>
              <a:gd name="T71" fmla="*/ 88 h 250"/>
              <a:gd name="T72" fmla="*/ 118 w 250"/>
              <a:gd name="T73" fmla="*/ 78 h 250"/>
              <a:gd name="T74" fmla="*/ 120 w 250"/>
              <a:gd name="T75" fmla="*/ 68 h 250"/>
              <a:gd name="T76" fmla="*/ 124 w 250"/>
              <a:gd name="T77" fmla="*/ 38 h 250"/>
              <a:gd name="T78" fmla="*/ 126 w 250"/>
              <a:gd name="T79" fmla="*/ 0 h 250"/>
              <a:gd name="T80" fmla="*/ 126 w 250"/>
              <a:gd name="T81" fmla="*/ 0 h 250"/>
              <a:gd name="T82" fmla="*/ 128 w 250"/>
              <a:gd name="T83" fmla="*/ 38 h 250"/>
              <a:gd name="T84" fmla="*/ 132 w 250"/>
              <a:gd name="T85" fmla="*/ 68 h 250"/>
              <a:gd name="T86" fmla="*/ 134 w 250"/>
              <a:gd name="T87" fmla="*/ 78 h 250"/>
              <a:gd name="T88" fmla="*/ 138 w 250"/>
              <a:gd name="T89" fmla="*/ 88 h 250"/>
              <a:gd name="T90" fmla="*/ 142 w 250"/>
              <a:gd name="T91" fmla="*/ 96 h 250"/>
              <a:gd name="T92" fmla="*/ 146 w 250"/>
              <a:gd name="T93" fmla="*/ 104 h 250"/>
              <a:gd name="T94" fmla="*/ 154 w 250"/>
              <a:gd name="T95" fmla="*/ 108 h 250"/>
              <a:gd name="T96" fmla="*/ 162 w 250"/>
              <a:gd name="T97" fmla="*/ 114 h 250"/>
              <a:gd name="T98" fmla="*/ 172 w 250"/>
              <a:gd name="T99" fmla="*/ 116 h 250"/>
              <a:gd name="T100" fmla="*/ 184 w 250"/>
              <a:gd name="T101" fmla="*/ 120 h 250"/>
              <a:gd name="T102" fmla="*/ 212 w 250"/>
              <a:gd name="T103" fmla="*/ 122 h 250"/>
              <a:gd name="T104" fmla="*/ 250 w 250"/>
              <a:gd name="T105" fmla="*/ 124 h 250"/>
              <a:gd name="T106" fmla="*/ 250 w 250"/>
              <a:gd name="T107" fmla="*/ 124 h 2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</a:cxnLst>
            <a:rect l="0" t="0" r="r" b="b"/>
            <a:pathLst>
              <a:path w="250" h="250">
                <a:moveTo>
                  <a:pt x="250" y="124"/>
                </a:moveTo>
                <a:lnTo>
                  <a:pt x="250" y="124"/>
                </a:lnTo>
                <a:lnTo>
                  <a:pt x="212" y="128"/>
                </a:lnTo>
                <a:lnTo>
                  <a:pt x="184" y="130"/>
                </a:lnTo>
                <a:lnTo>
                  <a:pt x="172" y="134"/>
                </a:lnTo>
                <a:lnTo>
                  <a:pt x="162" y="136"/>
                </a:lnTo>
                <a:lnTo>
                  <a:pt x="154" y="140"/>
                </a:lnTo>
                <a:lnTo>
                  <a:pt x="146" y="146"/>
                </a:lnTo>
                <a:lnTo>
                  <a:pt x="142" y="154"/>
                </a:lnTo>
                <a:lnTo>
                  <a:pt x="138" y="162"/>
                </a:lnTo>
                <a:lnTo>
                  <a:pt x="134" y="172"/>
                </a:lnTo>
                <a:lnTo>
                  <a:pt x="132" y="182"/>
                </a:lnTo>
                <a:lnTo>
                  <a:pt x="128" y="212"/>
                </a:lnTo>
                <a:lnTo>
                  <a:pt x="126" y="250"/>
                </a:lnTo>
                <a:lnTo>
                  <a:pt x="126" y="250"/>
                </a:lnTo>
                <a:lnTo>
                  <a:pt x="124" y="212"/>
                </a:lnTo>
                <a:lnTo>
                  <a:pt x="120" y="182"/>
                </a:lnTo>
                <a:lnTo>
                  <a:pt x="118" y="172"/>
                </a:lnTo>
                <a:lnTo>
                  <a:pt x="114" y="162"/>
                </a:lnTo>
                <a:lnTo>
                  <a:pt x="110" y="154"/>
                </a:lnTo>
                <a:lnTo>
                  <a:pt x="104" y="146"/>
                </a:lnTo>
                <a:lnTo>
                  <a:pt x="98" y="140"/>
                </a:lnTo>
                <a:lnTo>
                  <a:pt x="90" y="136"/>
                </a:lnTo>
                <a:lnTo>
                  <a:pt x="80" y="134"/>
                </a:lnTo>
                <a:lnTo>
                  <a:pt x="68" y="130"/>
                </a:lnTo>
                <a:lnTo>
                  <a:pt x="38" y="128"/>
                </a:lnTo>
                <a:lnTo>
                  <a:pt x="0" y="124"/>
                </a:lnTo>
                <a:lnTo>
                  <a:pt x="0" y="124"/>
                </a:lnTo>
                <a:lnTo>
                  <a:pt x="38" y="122"/>
                </a:lnTo>
                <a:lnTo>
                  <a:pt x="68" y="120"/>
                </a:lnTo>
                <a:lnTo>
                  <a:pt x="80" y="116"/>
                </a:lnTo>
                <a:lnTo>
                  <a:pt x="90" y="114"/>
                </a:lnTo>
                <a:lnTo>
                  <a:pt x="98" y="108"/>
                </a:lnTo>
                <a:lnTo>
                  <a:pt x="104" y="104"/>
                </a:lnTo>
                <a:lnTo>
                  <a:pt x="110" y="96"/>
                </a:lnTo>
                <a:lnTo>
                  <a:pt x="114" y="88"/>
                </a:lnTo>
                <a:lnTo>
                  <a:pt x="118" y="78"/>
                </a:lnTo>
                <a:lnTo>
                  <a:pt x="120" y="68"/>
                </a:lnTo>
                <a:lnTo>
                  <a:pt x="124" y="38"/>
                </a:lnTo>
                <a:lnTo>
                  <a:pt x="126" y="0"/>
                </a:lnTo>
                <a:lnTo>
                  <a:pt x="126" y="0"/>
                </a:lnTo>
                <a:lnTo>
                  <a:pt x="128" y="38"/>
                </a:lnTo>
                <a:lnTo>
                  <a:pt x="132" y="68"/>
                </a:lnTo>
                <a:lnTo>
                  <a:pt x="134" y="78"/>
                </a:lnTo>
                <a:lnTo>
                  <a:pt x="138" y="88"/>
                </a:lnTo>
                <a:lnTo>
                  <a:pt x="142" y="96"/>
                </a:lnTo>
                <a:lnTo>
                  <a:pt x="146" y="104"/>
                </a:lnTo>
                <a:lnTo>
                  <a:pt x="154" y="108"/>
                </a:lnTo>
                <a:lnTo>
                  <a:pt x="162" y="114"/>
                </a:lnTo>
                <a:lnTo>
                  <a:pt x="172" y="116"/>
                </a:lnTo>
                <a:lnTo>
                  <a:pt x="184" y="120"/>
                </a:lnTo>
                <a:lnTo>
                  <a:pt x="212" y="122"/>
                </a:lnTo>
                <a:lnTo>
                  <a:pt x="250" y="124"/>
                </a:lnTo>
                <a:lnTo>
                  <a:pt x="250" y="124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ja-JP" altLang="en-US"/>
          </a:p>
        </p:txBody>
      </p: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785F26DC-54C1-24E2-7082-C4C6C7E9AA18}"/>
              </a:ext>
            </a:extLst>
          </p:cNvPr>
          <p:cNvSpPr txBox="1"/>
          <p:nvPr/>
        </p:nvSpPr>
        <p:spPr>
          <a:xfrm rot="10800000" flipV="1">
            <a:off x="-143745" y="1208534"/>
            <a:ext cx="3704129" cy="18774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2800" b="1" dirty="0">
                <a:solidFill>
                  <a:schemeClr val="accent4"/>
                </a:solidFill>
                <a:latin typeface="+mn-ea"/>
              </a:rPr>
              <a:t>◆</a:t>
            </a:r>
            <a:r>
              <a:rPr lang="ja-JP" altLang="en-US" sz="2800" b="1" dirty="0">
                <a:solidFill>
                  <a:schemeClr val="accent4">
                    <a:lumMod val="20000"/>
                    <a:lumOff val="80000"/>
                  </a:schemeClr>
                </a:solidFill>
                <a:latin typeface="ＭＳ 明朝" panose="02020609040205080304" pitchFamily="17" charset="-128"/>
                <a:ea typeface="ＭＳ 明朝" panose="02020609040205080304" pitchFamily="17" charset="-128"/>
              </a:rPr>
              <a:t>特別</a:t>
            </a:r>
            <a:r>
              <a:rPr kumimoji="1" lang="ja-JP" altLang="en-US" sz="2800" b="1" dirty="0">
                <a:solidFill>
                  <a:schemeClr val="accent4">
                    <a:lumMod val="20000"/>
                    <a:lumOff val="80000"/>
                  </a:schemeClr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メイリオ" panose="020B0604030504040204" pitchFamily="50" charset="-128"/>
              </a:rPr>
              <a:t>開催</a:t>
            </a:r>
            <a:r>
              <a:rPr lang="ja-JP" altLang="en-US" sz="2800" b="1" dirty="0">
                <a:solidFill>
                  <a:schemeClr val="accent4"/>
                </a:solidFill>
                <a:latin typeface="+mn-ea"/>
              </a:rPr>
              <a:t>◆</a:t>
            </a:r>
            <a:endParaRPr kumimoji="1" lang="en-US" altLang="ja-JP" sz="2800" b="1" dirty="0">
              <a:solidFill>
                <a:schemeClr val="accent4"/>
              </a:solidFill>
              <a:latin typeface="ＭＳ 明朝" panose="02020609040205080304" pitchFamily="17" charset="-128"/>
              <a:ea typeface="ＭＳ 明朝" panose="02020609040205080304" pitchFamily="17" charset="-128"/>
              <a:cs typeface="メイリオ" panose="020B0604030504040204" pitchFamily="50" charset="-128"/>
            </a:endParaRPr>
          </a:p>
          <a:p>
            <a:pPr algn="ctr"/>
            <a:r>
              <a:rPr lang="en-US" altLang="ja-JP" sz="2400" b="1" dirty="0">
                <a:solidFill>
                  <a:schemeClr val="accent4">
                    <a:lumMod val="20000"/>
                    <a:lumOff val="80000"/>
                  </a:schemeClr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メイリオ" panose="020B0604030504040204" pitchFamily="50" charset="-128"/>
              </a:rPr>
              <a:t>8</a:t>
            </a:r>
            <a:r>
              <a:rPr lang="ja-JP" altLang="en-US" sz="2400" b="1" dirty="0">
                <a:solidFill>
                  <a:schemeClr val="accent4">
                    <a:lumMod val="20000"/>
                    <a:lumOff val="80000"/>
                  </a:schemeClr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メイリオ" panose="020B0604030504040204" pitchFamily="50" charset="-128"/>
              </a:rPr>
              <a:t>月</a:t>
            </a:r>
            <a:r>
              <a:rPr lang="en-US" altLang="ja-JP" sz="2400" b="1" dirty="0">
                <a:solidFill>
                  <a:schemeClr val="accent4">
                    <a:lumMod val="20000"/>
                    <a:lumOff val="80000"/>
                  </a:schemeClr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メイリオ" panose="020B0604030504040204" pitchFamily="50" charset="-128"/>
              </a:rPr>
              <a:t>23</a:t>
            </a:r>
            <a:r>
              <a:rPr lang="ja-JP" altLang="en-US" sz="2400" b="1" dirty="0">
                <a:solidFill>
                  <a:schemeClr val="accent4">
                    <a:lumMod val="20000"/>
                    <a:lumOff val="80000"/>
                  </a:schemeClr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メイリオ" panose="020B0604030504040204" pitchFamily="50" charset="-128"/>
              </a:rPr>
              <a:t>日海外進出全般</a:t>
            </a:r>
            <a:endParaRPr lang="en-US" altLang="ja-JP" sz="2400" b="1" dirty="0">
              <a:solidFill>
                <a:schemeClr val="accent4">
                  <a:lumMod val="20000"/>
                  <a:lumOff val="80000"/>
                </a:schemeClr>
              </a:solidFill>
              <a:latin typeface="ＭＳ 明朝" panose="02020609040205080304" pitchFamily="17" charset="-128"/>
              <a:ea typeface="ＭＳ 明朝" panose="02020609040205080304" pitchFamily="17" charset="-128"/>
              <a:cs typeface="メイリオ" panose="020B0604030504040204" pitchFamily="50" charset="-128"/>
            </a:endParaRPr>
          </a:p>
          <a:p>
            <a:pPr algn="ctr"/>
            <a:r>
              <a:rPr lang="ja-JP" altLang="en-US" sz="2400" b="1" dirty="0">
                <a:solidFill>
                  <a:schemeClr val="accent4">
                    <a:lumMod val="20000"/>
                    <a:lumOff val="80000"/>
                  </a:schemeClr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メイリオ" panose="020B0604030504040204" pitchFamily="50" charset="-128"/>
              </a:rPr>
              <a:t> </a:t>
            </a:r>
            <a:r>
              <a:rPr lang="en-US" altLang="ja-JP" sz="2400" b="1" dirty="0">
                <a:solidFill>
                  <a:schemeClr val="accent4">
                    <a:lumMod val="20000"/>
                    <a:lumOff val="80000"/>
                  </a:schemeClr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メイリオ" panose="020B0604030504040204" pitchFamily="50" charset="-128"/>
              </a:rPr>
              <a:t>30</a:t>
            </a:r>
            <a:r>
              <a:rPr kumimoji="1" lang="ja-JP" altLang="en-US" sz="2400" b="1" dirty="0">
                <a:solidFill>
                  <a:schemeClr val="accent4">
                    <a:lumMod val="20000"/>
                    <a:lumOff val="80000"/>
                  </a:schemeClr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メイリオ" panose="020B0604030504040204" pitchFamily="50" charset="-128"/>
              </a:rPr>
              <a:t>日東南アジア</a:t>
            </a:r>
            <a:endParaRPr kumimoji="1" lang="en-US" altLang="ja-JP" sz="2400" b="1" dirty="0">
              <a:solidFill>
                <a:schemeClr val="accent4">
                  <a:lumMod val="20000"/>
                  <a:lumOff val="80000"/>
                </a:schemeClr>
              </a:solidFill>
              <a:latin typeface="ＭＳ 明朝" panose="02020609040205080304" pitchFamily="17" charset="-128"/>
              <a:ea typeface="ＭＳ 明朝" panose="02020609040205080304" pitchFamily="17" charset="-128"/>
              <a:cs typeface="メイリオ" panose="020B0604030504040204" pitchFamily="50" charset="-128"/>
            </a:endParaRPr>
          </a:p>
          <a:p>
            <a:pPr algn="ctr"/>
            <a:r>
              <a:rPr kumimoji="1" lang="ja-JP" altLang="en-US" sz="4000" b="1" dirty="0">
                <a:solidFill>
                  <a:schemeClr val="accent4">
                    <a:lumMod val="20000"/>
                    <a:lumOff val="80000"/>
                  </a:schemeClr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メイリオ" panose="020B0604030504040204" pitchFamily="50" charset="-128"/>
              </a:rPr>
              <a:t>相談窓口</a:t>
            </a:r>
            <a:endParaRPr kumimoji="1" lang="en-US" altLang="ja-JP" sz="4000" b="1" dirty="0">
              <a:solidFill>
                <a:schemeClr val="accent4">
                  <a:lumMod val="20000"/>
                  <a:lumOff val="80000"/>
                </a:schemeClr>
              </a:solidFill>
              <a:latin typeface="ＭＳ 明朝" panose="02020609040205080304" pitchFamily="17" charset="-128"/>
              <a:ea typeface="ＭＳ 明朝" panose="02020609040205080304" pitchFamily="17" charset="-128"/>
              <a:cs typeface="メイリオ" panose="020B0604030504040204" pitchFamily="50" charset="-128"/>
            </a:endParaRPr>
          </a:p>
        </p:txBody>
      </p:sp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17257E78-78ED-EA19-6272-1B5F15C6682D}"/>
              </a:ext>
            </a:extLst>
          </p:cNvPr>
          <p:cNvSpPr txBox="1"/>
          <p:nvPr/>
        </p:nvSpPr>
        <p:spPr>
          <a:xfrm>
            <a:off x="-86642" y="1428066"/>
            <a:ext cx="582846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ja-JP" altLang="en-US" sz="1800" dirty="0">
                <a:solidFill>
                  <a:srgbClr val="1F1F70"/>
                </a:solidFill>
                <a:effectLst/>
                <a:latin typeface="HGｺﾞｼｯｸE" panose="020B0909000000000000" pitchFamily="49" charset="-128"/>
                <a:ea typeface="HGｺﾞｼｯｸE" panose="020B0909000000000000" pitchFamily="49" charset="-128"/>
              </a:rPr>
              <a:t>　　</a:t>
            </a:r>
            <a:endParaRPr lang="en-US" altLang="ja-JP" sz="1800" dirty="0">
              <a:solidFill>
                <a:srgbClr val="1F1F70"/>
              </a:solidFill>
              <a:effectLst/>
              <a:latin typeface="HGｺﾞｼｯｸE" panose="020B0909000000000000" pitchFamily="49" charset="-128"/>
              <a:ea typeface="HGｺﾞｼｯｸE" panose="020B0909000000000000" pitchFamily="49" charset="-128"/>
            </a:endParaRPr>
          </a:p>
        </p:txBody>
      </p:sp>
      <p:sp>
        <p:nvSpPr>
          <p:cNvPr id="12" name="星: 12 pt 11">
            <a:extLst>
              <a:ext uri="{FF2B5EF4-FFF2-40B4-BE49-F238E27FC236}">
                <a16:creationId xmlns:a16="http://schemas.microsoft.com/office/drawing/2014/main" id="{F2C59492-4E35-F1AB-97C6-0A6038230248}"/>
              </a:ext>
            </a:extLst>
          </p:cNvPr>
          <p:cNvSpPr/>
          <p:nvPr/>
        </p:nvSpPr>
        <p:spPr>
          <a:xfrm>
            <a:off x="2555696" y="2926816"/>
            <a:ext cx="2828794" cy="1427636"/>
          </a:xfrm>
          <a:prstGeom prst="star12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3200" dirty="0"/>
              <a:t>要予約</a:t>
            </a:r>
          </a:p>
        </p:txBody>
      </p:sp>
      <p:pic>
        <p:nvPicPr>
          <p:cNvPr id="10" name="Picture 2">
            <a:extLst>
              <a:ext uri="{FF2B5EF4-FFF2-40B4-BE49-F238E27FC236}">
                <a16:creationId xmlns:a16="http://schemas.microsoft.com/office/drawing/2014/main" id="{4136880B-8430-38C1-BD2B-A8A115B49B3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59960" y="8755542"/>
            <a:ext cx="1081389" cy="9848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Freeform 721">
            <a:extLst>
              <a:ext uri="{FF2B5EF4-FFF2-40B4-BE49-F238E27FC236}">
                <a16:creationId xmlns:a16="http://schemas.microsoft.com/office/drawing/2014/main" id="{2F30AA1F-58EC-66D9-1636-12F65B3C9756}"/>
              </a:ext>
            </a:extLst>
          </p:cNvPr>
          <p:cNvSpPr>
            <a:spLocks/>
          </p:cNvSpPr>
          <p:nvPr/>
        </p:nvSpPr>
        <p:spPr bwMode="auto">
          <a:xfrm>
            <a:off x="4109743" y="4538657"/>
            <a:ext cx="3454157" cy="2875554"/>
          </a:xfrm>
          <a:custGeom>
            <a:avLst/>
            <a:gdLst>
              <a:gd name="T0" fmla="*/ 1912 w 1912"/>
              <a:gd name="T1" fmla="*/ 548 h 592"/>
              <a:gd name="T2" fmla="*/ 1912 w 1912"/>
              <a:gd name="T3" fmla="*/ 548 h 592"/>
              <a:gd name="T4" fmla="*/ 1910 w 1912"/>
              <a:gd name="T5" fmla="*/ 556 h 592"/>
              <a:gd name="T6" fmla="*/ 1908 w 1912"/>
              <a:gd name="T7" fmla="*/ 566 h 592"/>
              <a:gd name="T8" fmla="*/ 1904 w 1912"/>
              <a:gd name="T9" fmla="*/ 572 h 592"/>
              <a:gd name="T10" fmla="*/ 1898 w 1912"/>
              <a:gd name="T11" fmla="*/ 580 h 592"/>
              <a:gd name="T12" fmla="*/ 1892 w 1912"/>
              <a:gd name="T13" fmla="*/ 586 h 592"/>
              <a:gd name="T14" fmla="*/ 1884 w 1912"/>
              <a:gd name="T15" fmla="*/ 590 h 592"/>
              <a:gd name="T16" fmla="*/ 1874 w 1912"/>
              <a:gd name="T17" fmla="*/ 592 h 592"/>
              <a:gd name="T18" fmla="*/ 1866 w 1912"/>
              <a:gd name="T19" fmla="*/ 592 h 592"/>
              <a:gd name="T20" fmla="*/ 44 w 1912"/>
              <a:gd name="T21" fmla="*/ 592 h 592"/>
              <a:gd name="T22" fmla="*/ 44 w 1912"/>
              <a:gd name="T23" fmla="*/ 592 h 592"/>
              <a:gd name="T24" fmla="*/ 36 w 1912"/>
              <a:gd name="T25" fmla="*/ 592 h 592"/>
              <a:gd name="T26" fmla="*/ 26 w 1912"/>
              <a:gd name="T27" fmla="*/ 590 h 592"/>
              <a:gd name="T28" fmla="*/ 20 w 1912"/>
              <a:gd name="T29" fmla="*/ 586 h 592"/>
              <a:gd name="T30" fmla="*/ 12 w 1912"/>
              <a:gd name="T31" fmla="*/ 580 h 592"/>
              <a:gd name="T32" fmla="*/ 6 w 1912"/>
              <a:gd name="T33" fmla="*/ 572 h 592"/>
              <a:gd name="T34" fmla="*/ 2 w 1912"/>
              <a:gd name="T35" fmla="*/ 566 h 592"/>
              <a:gd name="T36" fmla="*/ 0 w 1912"/>
              <a:gd name="T37" fmla="*/ 556 h 592"/>
              <a:gd name="T38" fmla="*/ 0 w 1912"/>
              <a:gd name="T39" fmla="*/ 548 h 592"/>
              <a:gd name="T40" fmla="*/ 0 w 1912"/>
              <a:gd name="T41" fmla="*/ 46 h 592"/>
              <a:gd name="T42" fmla="*/ 0 w 1912"/>
              <a:gd name="T43" fmla="*/ 46 h 592"/>
              <a:gd name="T44" fmla="*/ 0 w 1912"/>
              <a:gd name="T45" fmla="*/ 36 h 592"/>
              <a:gd name="T46" fmla="*/ 2 w 1912"/>
              <a:gd name="T47" fmla="*/ 28 h 592"/>
              <a:gd name="T48" fmla="*/ 6 w 1912"/>
              <a:gd name="T49" fmla="*/ 20 h 592"/>
              <a:gd name="T50" fmla="*/ 12 w 1912"/>
              <a:gd name="T51" fmla="*/ 14 h 592"/>
              <a:gd name="T52" fmla="*/ 20 w 1912"/>
              <a:gd name="T53" fmla="*/ 8 h 592"/>
              <a:gd name="T54" fmla="*/ 26 w 1912"/>
              <a:gd name="T55" fmla="*/ 4 h 592"/>
              <a:gd name="T56" fmla="*/ 36 w 1912"/>
              <a:gd name="T57" fmla="*/ 2 h 592"/>
              <a:gd name="T58" fmla="*/ 44 w 1912"/>
              <a:gd name="T59" fmla="*/ 0 h 592"/>
              <a:gd name="T60" fmla="*/ 1866 w 1912"/>
              <a:gd name="T61" fmla="*/ 0 h 592"/>
              <a:gd name="T62" fmla="*/ 1866 w 1912"/>
              <a:gd name="T63" fmla="*/ 0 h 592"/>
              <a:gd name="T64" fmla="*/ 1874 w 1912"/>
              <a:gd name="T65" fmla="*/ 2 h 592"/>
              <a:gd name="T66" fmla="*/ 1884 w 1912"/>
              <a:gd name="T67" fmla="*/ 4 h 592"/>
              <a:gd name="T68" fmla="*/ 1892 w 1912"/>
              <a:gd name="T69" fmla="*/ 8 h 592"/>
              <a:gd name="T70" fmla="*/ 1898 w 1912"/>
              <a:gd name="T71" fmla="*/ 14 h 592"/>
              <a:gd name="T72" fmla="*/ 1904 w 1912"/>
              <a:gd name="T73" fmla="*/ 20 h 592"/>
              <a:gd name="T74" fmla="*/ 1908 w 1912"/>
              <a:gd name="T75" fmla="*/ 28 h 592"/>
              <a:gd name="T76" fmla="*/ 1910 w 1912"/>
              <a:gd name="T77" fmla="*/ 36 h 592"/>
              <a:gd name="T78" fmla="*/ 1912 w 1912"/>
              <a:gd name="T79" fmla="*/ 46 h 592"/>
              <a:gd name="T80" fmla="*/ 1912 w 1912"/>
              <a:gd name="T81" fmla="*/ 548 h 5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</a:cxnLst>
            <a:rect l="0" t="0" r="r" b="b"/>
            <a:pathLst>
              <a:path w="1912" h="592">
                <a:moveTo>
                  <a:pt x="1912" y="548"/>
                </a:moveTo>
                <a:lnTo>
                  <a:pt x="1912" y="548"/>
                </a:lnTo>
                <a:lnTo>
                  <a:pt x="1910" y="556"/>
                </a:lnTo>
                <a:lnTo>
                  <a:pt x="1908" y="566"/>
                </a:lnTo>
                <a:lnTo>
                  <a:pt x="1904" y="572"/>
                </a:lnTo>
                <a:lnTo>
                  <a:pt x="1898" y="580"/>
                </a:lnTo>
                <a:lnTo>
                  <a:pt x="1892" y="586"/>
                </a:lnTo>
                <a:lnTo>
                  <a:pt x="1884" y="590"/>
                </a:lnTo>
                <a:lnTo>
                  <a:pt x="1874" y="592"/>
                </a:lnTo>
                <a:lnTo>
                  <a:pt x="1866" y="592"/>
                </a:lnTo>
                <a:lnTo>
                  <a:pt x="44" y="592"/>
                </a:lnTo>
                <a:lnTo>
                  <a:pt x="44" y="592"/>
                </a:lnTo>
                <a:lnTo>
                  <a:pt x="36" y="592"/>
                </a:lnTo>
                <a:lnTo>
                  <a:pt x="26" y="590"/>
                </a:lnTo>
                <a:lnTo>
                  <a:pt x="20" y="586"/>
                </a:lnTo>
                <a:lnTo>
                  <a:pt x="12" y="580"/>
                </a:lnTo>
                <a:lnTo>
                  <a:pt x="6" y="572"/>
                </a:lnTo>
                <a:lnTo>
                  <a:pt x="2" y="566"/>
                </a:lnTo>
                <a:lnTo>
                  <a:pt x="0" y="556"/>
                </a:lnTo>
                <a:lnTo>
                  <a:pt x="0" y="548"/>
                </a:lnTo>
                <a:lnTo>
                  <a:pt x="0" y="46"/>
                </a:lnTo>
                <a:lnTo>
                  <a:pt x="0" y="46"/>
                </a:lnTo>
                <a:lnTo>
                  <a:pt x="0" y="36"/>
                </a:lnTo>
                <a:lnTo>
                  <a:pt x="2" y="28"/>
                </a:lnTo>
                <a:lnTo>
                  <a:pt x="6" y="20"/>
                </a:lnTo>
                <a:lnTo>
                  <a:pt x="12" y="14"/>
                </a:lnTo>
                <a:lnTo>
                  <a:pt x="20" y="8"/>
                </a:lnTo>
                <a:lnTo>
                  <a:pt x="26" y="4"/>
                </a:lnTo>
                <a:lnTo>
                  <a:pt x="36" y="2"/>
                </a:lnTo>
                <a:lnTo>
                  <a:pt x="44" y="0"/>
                </a:lnTo>
                <a:lnTo>
                  <a:pt x="1866" y="0"/>
                </a:lnTo>
                <a:lnTo>
                  <a:pt x="1866" y="0"/>
                </a:lnTo>
                <a:lnTo>
                  <a:pt x="1874" y="2"/>
                </a:lnTo>
                <a:lnTo>
                  <a:pt x="1884" y="4"/>
                </a:lnTo>
                <a:lnTo>
                  <a:pt x="1892" y="8"/>
                </a:lnTo>
                <a:lnTo>
                  <a:pt x="1898" y="14"/>
                </a:lnTo>
                <a:lnTo>
                  <a:pt x="1904" y="20"/>
                </a:lnTo>
                <a:lnTo>
                  <a:pt x="1908" y="28"/>
                </a:lnTo>
                <a:lnTo>
                  <a:pt x="1910" y="36"/>
                </a:lnTo>
                <a:lnTo>
                  <a:pt x="1912" y="46"/>
                </a:lnTo>
                <a:lnTo>
                  <a:pt x="1912" y="548"/>
                </a:lnTo>
                <a:close/>
              </a:path>
            </a:pathLst>
          </a:custGeom>
          <a:solidFill>
            <a:schemeClr val="accent4">
              <a:lumMod val="40000"/>
              <a:lumOff val="60000"/>
            </a:schemeClr>
          </a:solidFill>
          <a:ln w="12700">
            <a:solidFill>
              <a:srgbClr val="E55361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ja-JP" altLang="en-US" sz="2000" b="1" spc="60" dirty="0">
                <a:latin typeface="Microsoft YaHei UI"/>
                <a:cs typeface="Microsoft YaHei UI"/>
              </a:rPr>
              <a:t>倉地 弘之</a:t>
            </a:r>
            <a:endParaRPr lang="en-US" altLang="ja-JP" sz="2000" b="1" spc="60" dirty="0">
              <a:latin typeface="Microsoft YaHei UI"/>
              <a:cs typeface="Microsoft YaHei UI"/>
            </a:endParaRPr>
          </a:p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ja-JP" altLang="en-US" sz="2000" b="1" spc="60" dirty="0">
                <a:latin typeface="Microsoft YaHei UI"/>
                <a:cs typeface="Microsoft YaHei UI"/>
              </a:rPr>
              <a:t> </a:t>
            </a:r>
            <a:r>
              <a:rPr lang="ja-JP" altLang="en-US" sz="1400" spc="-140" dirty="0">
                <a:latin typeface="Microsoft YaHei UI"/>
                <a:cs typeface="Microsoft YaHei UI"/>
              </a:rPr>
              <a:t>くらち ひろゆき</a:t>
            </a:r>
            <a:endParaRPr lang="ja-JP" altLang="en-US" sz="1400" dirty="0">
              <a:latin typeface="Microsoft YaHei UI"/>
              <a:cs typeface="Microsoft YaHei UI"/>
            </a:endParaRPr>
          </a:p>
          <a:p>
            <a:pPr marL="12700">
              <a:lnSpc>
                <a:spcPct val="100000"/>
              </a:lnSpc>
              <a:spcBef>
                <a:spcPts val="10"/>
              </a:spcBef>
            </a:pPr>
            <a:r>
              <a:rPr lang="ja-JP" altLang="en-US" b="1" spc="-145" dirty="0">
                <a:solidFill>
                  <a:srgbClr val="006FC0"/>
                </a:solidFill>
                <a:latin typeface="Microsoft YaHei UI"/>
                <a:cs typeface="Microsoft YaHei UI"/>
              </a:rPr>
              <a:t>東南アジア、欧州、</a:t>
            </a:r>
            <a:endParaRPr lang="en-US" altLang="ja-JP" b="1" spc="-145" dirty="0">
              <a:solidFill>
                <a:srgbClr val="006FC0"/>
              </a:solidFill>
              <a:latin typeface="Microsoft YaHei UI"/>
              <a:cs typeface="Microsoft YaHei UI"/>
            </a:endParaRPr>
          </a:p>
          <a:p>
            <a:pPr marL="12700">
              <a:lnSpc>
                <a:spcPct val="100000"/>
              </a:lnSpc>
              <a:spcBef>
                <a:spcPts val="10"/>
              </a:spcBef>
            </a:pPr>
            <a:r>
              <a:rPr lang="ja-JP" altLang="en-US" b="1" spc="-145" dirty="0">
                <a:solidFill>
                  <a:srgbClr val="006FC0"/>
                </a:solidFill>
                <a:latin typeface="Microsoft YaHei UI"/>
                <a:cs typeface="Microsoft YaHei UI"/>
              </a:rPr>
              <a:t>ロシア</a:t>
            </a:r>
            <a:endParaRPr lang="ja-JP" altLang="en-US" dirty="0">
              <a:latin typeface="Microsoft YaHei UI"/>
              <a:cs typeface="Microsoft YaHei UI"/>
            </a:endParaRPr>
          </a:p>
          <a:p>
            <a:pPr marL="12700" marR="5080">
              <a:lnSpc>
                <a:spcPct val="100000"/>
              </a:lnSpc>
            </a:pPr>
            <a:r>
              <a:rPr lang="ja-JP" altLang="en-US" sz="2000" spc="-90" dirty="0">
                <a:latin typeface="Microsoft YaHei UI"/>
                <a:cs typeface="Microsoft YaHei UI"/>
              </a:rPr>
              <a:t>想定外の問題を</a:t>
            </a:r>
            <a:endParaRPr lang="en-US" altLang="ja-JP" sz="2000" spc="-90" dirty="0">
              <a:latin typeface="Microsoft YaHei UI"/>
              <a:cs typeface="Microsoft YaHei UI"/>
            </a:endParaRPr>
          </a:p>
          <a:p>
            <a:pPr marL="12700" marR="5080">
              <a:lnSpc>
                <a:spcPct val="100000"/>
              </a:lnSpc>
            </a:pPr>
            <a:r>
              <a:rPr lang="ja-JP" altLang="en-US" sz="2000" spc="-90" dirty="0">
                <a:latin typeface="Microsoft YaHei UI"/>
                <a:cs typeface="Microsoft YaHei UI"/>
              </a:rPr>
              <a:t>無くす商品設計</a:t>
            </a:r>
            <a:r>
              <a:rPr lang="ja-JP" altLang="en-US" sz="2000" spc="-75" dirty="0">
                <a:latin typeface="Microsoft YaHei UI"/>
                <a:cs typeface="Microsoft YaHei UI"/>
              </a:rPr>
              <a:t>開発、</a:t>
            </a:r>
            <a:endParaRPr lang="en-US" altLang="ja-JP" sz="2000" spc="-75" dirty="0">
              <a:latin typeface="Microsoft YaHei UI"/>
              <a:cs typeface="Microsoft YaHei UI"/>
            </a:endParaRPr>
          </a:p>
          <a:p>
            <a:pPr marL="12700" marR="5080">
              <a:lnSpc>
                <a:spcPct val="100000"/>
              </a:lnSpc>
            </a:pPr>
            <a:r>
              <a:rPr lang="ja-JP" altLang="en-US" sz="2000" spc="-75" dirty="0">
                <a:latin typeface="Microsoft YaHei UI"/>
                <a:cs typeface="Microsoft YaHei UI"/>
              </a:rPr>
              <a:t>海外進出、経営支援</a:t>
            </a:r>
            <a:endParaRPr lang="ja-JP" altLang="en-US" sz="2000" dirty="0">
              <a:latin typeface="Microsoft YaHei UI"/>
              <a:cs typeface="Microsoft YaHei UI"/>
            </a:endParaRPr>
          </a:p>
          <a:p>
            <a:pPr marL="12700">
              <a:lnSpc>
                <a:spcPct val="100000"/>
              </a:lnSpc>
            </a:pPr>
            <a:r>
              <a:rPr lang="ja-JP" altLang="en-US" sz="2000" spc="-50" dirty="0">
                <a:latin typeface="Microsoft YaHei UI"/>
                <a:cs typeface="Microsoft YaHei UI"/>
              </a:rPr>
              <a:t>電子機器</a:t>
            </a:r>
            <a:endParaRPr lang="ja-JP" altLang="en-US" sz="2000" b="0" i="0" dirty="0">
              <a:solidFill>
                <a:srgbClr val="242424"/>
              </a:solidFill>
              <a:effectLst/>
              <a:latin typeface="+mn-ea"/>
            </a:endParaRPr>
          </a:p>
        </p:txBody>
      </p:sp>
      <p:sp>
        <p:nvSpPr>
          <p:cNvPr id="16" name="Freeform 706">
            <a:extLst>
              <a:ext uri="{FF2B5EF4-FFF2-40B4-BE49-F238E27FC236}">
                <a16:creationId xmlns:a16="http://schemas.microsoft.com/office/drawing/2014/main" id="{CC7F87EA-696A-1CAF-1767-F2A39137FF67}"/>
              </a:ext>
            </a:extLst>
          </p:cNvPr>
          <p:cNvSpPr>
            <a:spLocks/>
          </p:cNvSpPr>
          <p:nvPr/>
        </p:nvSpPr>
        <p:spPr bwMode="auto">
          <a:xfrm>
            <a:off x="3939670" y="7776045"/>
            <a:ext cx="2239030" cy="673166"/>
          </a:xfrm>
          <a:custGeom>
            <a:avLst/>
            <a:gdLst>
              <a:gd name="T0" fmla="*/ 722 w 722"/>
              <a:gd name="T1" fmla="*/ 362 h 722"/>
              <a:gd name="T2" fmla="*/ 714 w 722"/>
              <a:gd name="T3" fmla="*/ 434 h 722"/>
              <a:gd name="T4" fmla="*/ 692 w 722"/>
              <a:gd name="T5" fmla="*/ 502 h 722"/>
              <a:gd name="T6" fmla="*/ 660 w 722"/>
              <a:gd name="T7" fmla="*/ 564 h 722"/>
              <a:gd name="T8" fmla="*/ 616 w 722"/>
              <a:gd name="T9" fmla="*/ 616 h 722"/>
              <a:gd name="T10" fmla="*/ 562 w 722"/>
              <a:gd name="T11" fmla="*/ 660 h 722"/>
              <a:gd name="T12" fmla="*/ 500 w 722"/>
              <a:gd name="T13" fmla="*/ 694 h 722"/>
              <a:gd name="T14" fmla="*/ 434 w 722"/>
              <a:gd name="T15" fmla="*/ 714 h 722"/>
              <a:gd name="T16" fmla="*/ 360 w 722"/>
              <a:gd name="T17" fmla="*/ 722 h 722"/>
              <a:gd name="T18" fmla="*/ 324 w 722"/>
              <a:gd name="T19" fmla="*/ 720 h 722"/>
              <a:gd name="T20" fmla="*/ 254 w 722"/>
              <a:gd name="T21" fmla="*/ 706 h 722"/>
              <a:gd name="T22" fmla="*/ 188 w 722"/>
              <a:gd name="T23" fmla="*/ 678 h 722"/>
              <a:gd name="T24" fmla="*/ 132 w 722"/>
              <a:gd name="T25" fmla="*/ 640 h 722"/>
              <a:gd name="T26" fmla="*/ 82 w 722"/>
              <a:gd name="T27" fmla="*/ 590 h 722"/>
              <a:gd name="T28" fmla="*/ 44 w 722"/>
              <a:gd name="T29" fmla="*/ 534 h 722"/>
              <a:gd name="T30" fmla="*/ 16 w 722"/>
              <a:gd name="T31" fmla="*/ 468 h 722"/>
              <a:gd name="T32" fmla="*/ 2 w 722"/>
              <a:gd name="T33" fmla="*/ 398 h 722"/>
              <a:gd name="T34" fmla="*/ 0 w 722"/>
              <a:gd name="T35" fmla="*/ 362 h 722"/>
              <a:gd name="T36" fmla="*/ 8 w 722"/>
              <a:gd name="T37" fmla="*/ 288 h 722"/>
              <a:gd name="T38" fmla="*/ 28 w 722"/>
              <a:gd name="T39" fmla="*/ 222 h 722"/>
              <a:gd name="T40" fmla="*/ 62 w 722"/>
              <a:gd name="T41" fmla="*/ 160 h 722"/>
              <a:gd name="T42" fmla="*/ 106 w 722"/>
              <a:gd name="T43" fmla="*/ 106 h 722"/>
              <a:gd name="T44" fmla="*/ 158 w 722"/>
              <a:gd name="T45" fmla="*/ 62 h 722"/>
              <a:gd name="T46" fmla="*/ 220 w 722"/>
              <a:gd name="T47" fmla="*/ 30 h 722"/>
              <a:gd name="T48" fmla="*/ 288 w 722"/>
              <a:gd name="T49" fmla="*/ 8 h 722"/>
              <a:gd name="T50" fmla="*/ 360 w 722"/>
              <a:gd name="T51" fmla="*/ 0 h 722"/>
              <a:gd name="T52" fmla="*/ 398 w 722"/>
              <a:gd name="T53" fmla="*/ 2 h 722"/>
              <a:gd name="T54" fmla="*/ 468 w 722"/>
              <a:gd name="T55" fmla="*/ 18 h 722"/>
              <a:gd name="T56" fmla="*/ 532 w 722"/>
              <a:gd name="T57" fmla="*/ 44 h 722"/>
              <a:gd name="T58" fmla="*/ 590 w 722"/>
              <a:gd name="T59" fmla="*/ 84 h 722"/>
              <a:gd name="T60" fmla="*/ 638 w 722"/>
              <a:gd name="T61" fmla="*/ 132 h 722"/>
              <a:gd name="T62" fmla="*/ 678 w 722"/>
              <a:gd name="T63" fmla="*/ 190 h 722"/>
              <a:gd name="T64" fmla="*/ 704 w 722"/>
              <a:gd name="T65" fmla="*/ 254 h 722"/>
              <a:gd name="T66" fmla="*/ 720 w 722"/>
              <a:gd name="T67" fmla="*/ 324 h 722"/>
              <a:gd name="T68" fmla="*/ 722 w 722"/>
              <a:gd name="T69" fmla="*/ 362 h 72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</a:cxnLst>
            <a:rect l="0" t="0" r="r" b="b"/>
            <a:pathLst>
              <a:path w="722" h="722">
                <a:moveTo>
                  <a:pt x="722" y="362"/>
                </a:moveTo>
                <a:lnTo>
                  <a:pt x="722" y="362"/>
                </a:lnTo>
                <a:lnTo>
                  <a:pt x="720" y="398"/>
                </a:lnTo>
                <a:lnTo>
                  <a:pt x="714" y="434"/>
                </a:lnTo>
                <a:lnTo>
                  <a:pt x="704" y="468"/>
                </a:lnTo>
                <a:lnTo>
                  <a:pt x="692" y="502"/>
                </a:lnTo>
                <a:lnTo>
                  <a:pt x="678" y="534"/>
                </a:lnTo>
                <a:lnTo>
                  <a:pt x="660" y="564"/>
                </a:lnTo>
                <a:lnTo>
                  <a:pt x="638" y="590"/>
                </a:lnTo>
                <a:lnTo>
                  <a:pt x="616" y="616"/>
                </a:lnTo>
                <a:lnTo>
                  <a:pt x="590" y="640"/>
                </a:lnTo>
                <a:lnTo>
                  <a:pt x="562" y="660"/>
                </a:lnTo>
                <a:lnTo>
                  <a:pt x="532" y="678"/>
                </a:lnTo>
                <a:lnTo>
                  <a:pt x="500" y="694"/>
                </a:lnTo>
                <a:lnTo>
                  <a:pt x="468" y="706"/>
                </a:lnTo>
                <a:lnTo>
                  <a:pt x="434" y="714"/>
                </a:lnTo>
                <a:lnTo>
                  <a:pt x="398" y="720"/>
                </a:lnTo>
                <a:lnTo>
                  <a:pt x="360" y="722"/>
                </a:lnTo>
                <a:lnTo>
                  <a:pt x="360" y="722"/>
                </a:lnTo>
                <a:lnTo>
                  <a:pt x="324" y="720"/>
                </a:lnTo>
                <a:lnTo>
                  <a:pt x="288" y="714"/>
                </a:lnTo>
                <a:lnTo>
                  <a:pt x="254" y="706"/>
                </a:lnTo>
                <a:lnTo>
                  <a:pt x="220" y="694"/>
                </a:lnTo>
                <a:lnTo>
                  <a:pt x="188" y="678"/>
                </a:lnTo>
                <a:lnTo>
                  <a:pt x="158" y="660"/>
                </a:lnTo>
                <a:lnTo>
                  <a:pt x="132" y="640"/>
                </a:lnTo>
                <a:lnTo>
                  <a:pt x="106" y="616"/>
                </a:lnTo>
                <a:lnTo>
                  <a:pt x="82" y="590"/>
                </a:lnTo>
                <a:lnTo>
                  <a:pt x="62" y="564"/>
                </a:lnTo>
                <a:lnTo>
                  <a:pt x="44" y="534"/>
                </a:lnTo>
                <a:lnTo>
                  <a:pt x="28" y="502"/>
                </a:lnTo>
                <a:lnTo>
                  <a:pt x="16" y="468"/>
                </a:lnTo>
                <a:lnTo>
                  <a:pt x="8" y="434"/>
                </a:lnTo>
                <a:lnTo>
                  <a:pt x="2" y="398"/>
                </a:lnTo>
                <a:lnTo>
                  <a:pt x="0" y="362"/>
                </a:lnTo>
                <a:lnTo>
                  <a:pt x="0" y="362"/>
                </a:lnTo>
                <a:lnTo>
                  <a:pt x="2" y="324"/>
                </a:lnTo>
                <a:lnTo>
                  <a:pt x="8" y="288"/>
                </a:lnTo>
                <a:lnTo>
                  <a:pt x="16" y="254"/>
                </a:lnTo>
                <a:lnTo>
                  <a:pt x="28" y="222"/>
                </a:lnTo>
                <a:lnTo>
                  <a:pt x="44" y="190"/>
                </a:lnTo>
                <a:lnTo>
                  <a:pt x="62" y="160"/>
                </a:lnTo>
                <a:lnTo>
                  <a:pt x="82" y="132"/>
                </a:lnTo>
                <a:lnTo>
                  <a:pt x="106" y="106"/>
                </a:lnTo>
                <a:lnTo>
                  <a:pt x="132" y="84"/>
                </a:lnTo>
                <a:lnTo>
                  <a:pt x="158" y="62"/>
                </a:lnTo>
                <a:lnTo>
                  <a:pt x="188" y="44"/>
                </a:lnTo>
                <a:lnTo>
                  <a:pt x="220" y="30"/>
                </a:lnTo>
                <a:lnTo>
                  <a:pt x="254" y="18"/>
                </a:lnTo>
                <a:lnTo>
                  <a:pt x="288" y="8"/>
                </a:lnTo>
                <a:lnTo>
                  <a:pt x="324" y="2"/>
                </a:lnTo>
                <a:lnTo>
                  <a:pt x="360" y="0"/>
                </a:lnTo>
                <a:lnTo>
                  <a:pt x="360" y="0"/>
                </a:lnTo>
                <a:lnTo>
                  <a:pt x="398" y="2"/>
                </a:lnTo>
                <a:lnTo>
                  <a:pt x="434" y="8"/>
                </a:lnTo>
                <a:lnTo>
                  <a:pt x="468" y="18"/>
                </a:lnTo>
                <a:lnTo>
                  <a:pt x="500" y="30"/>
                </a:lnTo>
                <a:lnTo>
                  <a:pt x="532" y="44"/>
                </a:lnTo>
                <a:lnTo>
                  <a:pt x="562" y="62"/>
                </a:lnTo>
                <a:lnTo>
                  <a:pt x="590" y="84"/>
                </a:lnTo>
                <a:lnTo>
                  <a:pt x="616" y="106"/>
                </a:lnTo>
                <a:lnTo>
                  <a:pt x="638" y="132"/>
                </a:lnTo>
                <a:lnTo>
                  <a:pt x="660" y="160"/>
                </a:lnTo>
                <a:lnTo>
                  <a:pt x="678" y="190"/>
                </a:lnTo>
                <a:lnTo>
                  <a:pt x="692" y="222"/>
                </a:lnTo>
                <a:lnTo>
                  <a:pt x="704" y="254"/>
                </a:lnTo>
                <a:lnTo>
                  <a:pt x="714" y="288"/>
                </a:lnTo>
                <a:lnTo>
                  <a:pt x="720" y="324"/>
                </a:lnTo>
                <a:lnTo>
                  <a:pt x="722" y="362"/>
                </a:lnTo>
                <a:lnTo>
                  <a:pt x="722" y="362"/>
                </a:lnTo>
                <a:close/>
              </a:path>
            </a:pathLst>
          </a:custGeom>
          <a:solidFill>
            <a:srgbClr val="00B0F0"/>
          </a:solidFill>
          <a:ln w="9525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ja-JP" altLang="en-US" sz="3200" dirty="0">
                <a:solidFill>
                  <a:srgbClr val="0070C0"/>
                </a:solidFill>
                <a:latin typeface="+mn-ea"/>
              </a:rPr>
              <a:t>　</a:t>
            </a:r>
            <a:r>
              <a:rPr lang="en-US" altLang="ja-JP" sz="3200" dirty="0">
                <a:solidFill>
                  <a:srgbClr val="0070C0"/>
                </a:solidFill>
                <a:latin typeface="+mn-ea"/>
              </a:rPr>
              <a:t>IDEC</a:t>
            </a:r>
            <a:r>
              <a:rPr lang="ja-JP" altLang="en-US" sz="3200" dirty="0">
                <a:solidFill>
                  <a:srgbClr val="0070C0"/>
                </a:solidFill>
                <a:latin typeface="+mn-ea"/>
              </a:rPr>
              <a:t>横浜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F3C88AB7-1C7A-521A-96E5-9A518FD18BA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246" y="8782481"/>
            <a:ext cx="1212166" cy="12121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object 28">
            <a:extLst>
              <a:ext uri="{FF2B5EF4-FFF2-40B4-BE49-F238E27FC236}">
                <a16:creationId xmlns:a16="http://schemas.microsoft.com/office/drawing/2014/main" id="{2360D224-83C6-D30F-6D64-4FB281974E61}"/>
              </a:ext>
            </a:extLst>
          </p:cNvPr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6404780" y="4586764"/>
            <a:ext cx="1140450" cy="1450467"/>
          </a:xfrm>
          <a:prstGeom prst="rect">
            <a:avLst/>
          </a:prstGeom>
        </p:spPr>
      </p:pic>
      <p:pic>
        <p:nvPicPr>
          <p:cNvPr id="18" name="object 67">
            <a:extLst>
              <a:ext uri="{FF2B5EF4-FFF2-40B4-BE49-F238E27FC236}">
                <a16:creationId xmlns:a16="http://schemas.microsoft.com/office/drawing/2014/main" id="{516EA85B-4570-3621-6941-EAD244C65AC0}"/>
              </a:ext>
            </a:extLst>
          </p:cNvPr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2690971" y="4577451"/>
            <a:ext cx="1025320" cy="13478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1419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5"/>
          <p:cNvSpPr>
            <a:spLocks noChangeArrowheads="1"/>
          </p:cNvSpPr>
          <p:nvPr/>
        </p:nvSpPr>
        <p:spPr bwMode="auto">
          <a:xfrm>
            <a:off x="21088" y="-67657"/>
            <a:ext cx="7559868" cy="10691813"/>
          </a:xfrm>
          <a:prstGeom prst="rect">
            <a:avLst/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ja-JP" altLang="en-US" dirty="0"/>
          </a:p>
        </p:txBody>
      </p:sp>
      <p:sp>
        <p:nvSpPr>
          <p:cNvPr id="714" name="Freeform 692"/>
          <p:cNvSpPr>
            <a:spLocks/>
          </p:cNvSpPr>
          <p:nvPr/>
        </p:nvSpPr>
        <p:spPr bwMode="auto">
          <a:xfrm>
            <a:off x="5421290" y="2700404"/>
            <a:ext cx="396875" cy="396875"/>
          </a:xfrm>
          <a:custGeom>
            <a:avLst/>
            <a:gdLst>
              <a:gd name="T0" fmla="*/ 250 w 250"/>
              <a:gd name="T1" fmla="*/ 124 h 250"/>
              <a:gd name="T2" fmla="*/ 250 w 250"/>
              <a:gd name="T3" fmla="*/ 124 h 250"/>
              <a:gd name="T4" fmla="*/ 212 w 250"/>
              <a:gd name="T5" fmla="*/ 128 h 250"/>
              <a:gd name="T6" fmla="*/ 184 w 250"/>
              <a:gd name="T7" fmla="*/ 130 h 250"/>
              <a:gd name="T8" fmla="*/ 172 w 250"/>
              <a:gd name="T9" fmla="*/ 134 h 250"/>
              <a:gd name="T10" fmla="*/ 162 w 250"/>
              <a:gd name="T11" fmla="*/ 136 h 250"/>
              <a:gd name="T12" fmla="*/ 154 w 250"/>
              <a:gd name="T13" fmla="*/ 140 h 250"/>
              <a:gd name="T14" fmla="*/ 146 w 250"/>
              <a:gd name="T15" fmla="*/ 146 h 250"/>
              <a:gd name="T16" fmla="*/ 142 w 250"/>
              <a:gd name="T17" fmla="*/ 154 h 250"/>
              <a:gd name="T18" fmla="*/ 138 w 250"/>
              <a:gd name="T19" fmla="*/ 162 h 250"/>
              <a:gd name="T20" fmla="*/ 134 w 250"/>
              <a:gd name="T21" fmla="*/ 172 h 250"/>
              <a:gd name="T22" fmla="*/ 132 w 250"/>
              <a:gd name="T23" fmla="*/ 182 h 250"/>
              <a:gd name="T24" fmla="*/ 128 w 250"/>
              <a:gd name="T25" fmla="*/ 212 h 250"/>
              <a:gd name="T26" fmla="*/ 126 w 250"/>
              <a:gd name="T27" fmla="*/ 250 h 250"/>
              <a:gd name="T28" fmla="*/ 126 w 250"/>
              <a:gd name="T29" fmla="*/ 250 h 250"/>
              <a:gd name="T30" fmla="*/ 124 w 250"/>
              <a:gd name="T31" fmla="*/ 212 h 250"/>
              <a:gd name="T32" fmla="*/ 120 w 250"/>
              <a:gd name="T33" fmla="*/ 182 h 250"/>
              <a:gd name="T34" fmla="*/ 118 w 250"/>
              <a:gd name="T35" fmla="*/ 172 h 250"/>
              <a:gd name="T36" fmla="*/ 114 w 250"/>
              <a:gd name="T37" fmla="*/ 162 h 250"/>
              <a:gd name="T38" fmla="*/ 110 w 250"/>
              <a:gd name="T39" fmla="*/ 154 h 250"/>
              <a:gd name="T40" fmla="*/ 104 w 250"/>
              <a:gd name="T41" fmla="*/ 146 h 250"/>
              <a:gd name="T42" fmla="*/ 98 w 250"/>
              <a:gd name="T43" fmla="*/ 140 h 250"/>
              <a:gd name="T44" fmla="*/ 90 w 250"/>
              <a:gd name="T45" fmla="*/ 136 h 250"/>
              <a:gd name="T46" fmla="*/ 80 w 250"/>
              <a:gd name="T47" fmla="*/ 134 h 250"/>
              <a:gd name="T48" fmla="*/ 68 w 250"/>
              <a:gd name="T49" fmla="*/ 130 h 250"/>
              <a:gd name="T50" fmla="*/ 38 w 250"/>
              <a:gd name="T51" fmla="*/ 128 h 250"/>
              <a:gd name="T52" fmla="*/ 0 w 250"/>
              <a:gd name="T53" fmla="*/ 124 h 250"/>
              <a:gd name="T54" fmla="*/ 0 w 250"/>
              <a:gd name="T55" fmla="*/ 124 h 250"/>
              <a:gd name="T56" fmla="*/ 38 w 250"/>
              <a:gd name="T57" fmla="*/ 122 h 250"/>
              <a:gd name="T58" fmla="*/ 68 w 250"/>
              <a:gd name="T59" fmla="*/ 120 h 250"/>
              <a:gd name="T60" fmla="*/ 80 w 250"/>
              <a:gd name="T61" fmla="*/ 116 h 250"/>
              <a:gd name="T62" fmla="*/ 90 w 250"/>
              <a:gd name="T63" fmla="*/ 114 h 250"/>
              <a:gd name="T64" fmla="*/ 98 w 250"/>
              <a:gd name="T65" fmla="*/ 108 h 250"/>
              <a:gd name="T66" fmla="*/ 104 w 250"/>
              <a:gd name="T67" fmla="*/ 104 h 250"/>
              <a:gd name="T68" fmla="*/ 110 w 250"/>
              <a:gd name="T69" fmla="*/ 96 h 250"/>
              <a:gd name="T70" fmla="*/ 114 w 250"/>
              <a:gd name="T71" fmla="*/ 88 h 250"/>
              <a:gd name="T72" fmla="*/ 118 w 250"/>
              <a:gd name="T73" fmla="*/ 78 h 250"/>
              <a:gd name="T74" fmla="*/ 120 w 250"/>
              <a:gd name="T75" fmla="*/ 68 h 250"/>
              <a:gd name="T76" fmla="*/ 124 w 250"/>
              <a:gd name="T77" fmla="*/ 38 h 250"/>
              <a:gd name="T78" fmla="*/ 126 w 250"/>
              <a:gd name="T79" fmla="*/ 0 h 250"/>
              <a:gd name="T80" fmla="*/ 126 w 250"/>
              <a:gd name="T81" fmla="*/ 0 h 250"/>
              <a:gd name="T82" fmla="*/ 128 w 250"/>
              <a:gd name="T83" fmla="*/ 38 h 250"/>
              <a:gd name="T84" fmla="*/ 132 w 250"/>
              <a:gd name="T85" fmla="*/ 68 h 250"/>
              <a:gd name="T86" fmla="*/ 134 w 250"/>
              <a:gd name="T87" fmla="*/ 78 h 250"/>
              <a:gd name="T88" fmla="*/ 138 w 250"/>
              <a:gd name="T89" fmla="*/ 88 h 250"/>
              <a:gd name="T90" fmla="*/ 142 w 250"/>
              <a:gd name="T91" fmla="*/ 96 h 250"/>
              <a:gd name="T92" fmla="*/ 146 w 250"/>
              <a:gd name="T93" fmla="*/ 104 h 250"/>
              <a:gd name="T94" fmla="*/ 154 w 250"/>
              <a:gd name="T95" fmla="*/ 108 h 250"/>
              <a:gd name="T96" fmla="*/ 162 w 250"/>
              <a:gd name="T97" fmla="*/ 114 h 250"/>
              <a:gd name="T98" fmla="*/ 172 w 250"/>
              <a:gd name="T99" fmla="*/ 116 h 250"/>
              <a:gd name="T100" fmla="*/ 184 w 250"/>
              <a:gd name="T101" fmla="*/ 120 h 250"/>
              <a:gd name="T102" fmla="*/ 212 w 250"/>
              <a:gd name="T103" fmla="*/ 122 h 250"/>
              <a:gd name="T104" fmla="*/ 250 w 250"/>
              <a:gd name="T105" fmla="*/ 124 h 250"/>
              <a:gd name="T106" fmla="*/ 250 w 250"/>
              <a:gd name="T107" fmla="*/ 124 h 2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</a:cxnLst>
            <a:rect l="0" t="0" r="r" b="b"/>
            <a:pathLst>
              <a:path w="250" h="250">
                <a:moveTo>
                  <a:pt x="250" y="124"/>
                </a:moveTo>
                <a:lnTo>
                  <a:pt x="250" y="124"/>
                </a:lnTo>
                <a:lnTo>
                  <a:pt x="212" y="128"/>
                </a:lnTo>
                <a:lnTo>
                  <a:pt x="184" y="130"/>
                </a:lnTo>
                <a:lnTo>
                  <a:pt x="172" y="134"/>
                </a:lnTo>
                <a:lnTo>
                  <a:pt x="162" y="136"/>
                </a:lnTo>
                <a:lnTo>
                  <a:pt x="154" y="140"/>
                </a:lnTo>
                <a:lnTo>
                  <a:pt x="146" y="146"/>
                </a:lnTo>
                <a:lnTo>
                  <a:pt x="142" y="154"/>
                </a:lnTo>
                <a:lnTo>
                  <a:pt x="138" y="162"/>
                </a:lnTo>
                <a:lnTo>
                  <a:pt x="134" y="172"/>
                </a:lnTo>
                <a:lnTo>
                  <a:pt x="132" y="182"/>
                </a:lnTo>
                <a:lnTo>
                  <a:pt x="128" y="212"/>
                </a:lnTo>
                <a:lnTo>
                  <a:pt x="126" y="250"/>
                </a:lnTo>
                <a:lnTo>
                  <a:pt x="126" y="250"/>
                </a:lnTo>
                <a:lnTo>
                  <a:pt x="124" y="212"/>
                </a:lnTo>
                <a:lnTo>
                  <a:pt x="120" y="182"/>
                </a:lnTo>
                <a:lnTo>
                  <a:pt x="118" y="172"/>
                </a:lnTo>
                <a:lnTo>
                  <a:pt x="114" y="162"/>
                </a:lnTo>
                <a:lnTo>
                  <a:pt x="110" y="154"/>
                </a:lnTo>
                <a:lnTo>
                  <a:pt x="104" y="146"/>
                </a:lnTo>
                <a:lnTo>
                  <a:pt x="98" y="140"/>
                </a:lnTo>
                <a:lnTo>
                  <a:pt x="90" y="136"/>
                </a:lnTo>
                <a:lnTo>
                  <a:pt x="80" y="134"/>
                </a:lnTo>
                <a:lnTo>
                  <a:pt x="68" y="130"/>
                </a:lnTo>
                <a:lnTo>
                  <a:pt x="38" y="128"/>
                </a:lnTo>
                <a:lnTo>
                  <a:pt x="0" y="124"/>
                </a:lnTo>
                <a:lnTo>
                  <a:pt x="0" y="124"/>
                </a:lnTo>
                <a:lnTo>
                  <a:pt x="38" y="122"/>
                </a:lnTo>
                <a:lnTo>
                  <a:pt x="68" y="120"/>
                </a:lnTo>
                <a:lnTo>
                  <a:pt x="80" y="116"/>
                </a:lnTo>
                <a:lnTo>
                  <a:pt x="90" y="114"/>
                </a:lnTo>
                <a:lnTo>
                  <a:pt x="98" y="108"/>
                </a:lnTo>
                <a:lnTo>
                  <a:pt x="104" y="104"/>
                </a:lnTo>
                <a:lnTo>
                  <a:pt x="110" y="96"/>
                </a:lnTo>
                <a:lnTo>
                  <a:pt x="114" y="88"/>
                </a:lnTo>
                <a:lnTo>
                  <a:pt x="118" y="78"/>
                </a:lnTo>
                <a:lnTo>
                  <a:pt x="120" y="68"/>
                </a:lnTo>
                <a:lnTo>
                  <a:pt x="124" y="38"/>
                </a:lnTo>
                <a:lnTo>
                  <a:pt x="126" y="0"/>
                </a:lnTo>
                <a:lnTo>
                  <a:pt x="126" y="0"/>
                </a:lnTo>
                <a:lnTo>
                  <a:pt x="128" y="38"/>
                </a:lnTo>
                <a:lnTo>
                  <a:pt x="132" y="68"/>
                </a:lnTo>
                <a:lnTo>
                  <a:pt x="134" y="78"/>
                </a:lnTo>
                <a:lnTo>
                  <a:pt x="138" y="88"/>
                </a:lnTo>
                <a:lnTo>
                  <a:pt x="142" y="96"/>
                </a:lnTo>
                <a:lnTo>
                  <a:pt x="146" y="104"/>
                </a:lnTo>
                <a:lnTo>
                  <a:pt x="154" y="108"/>
                </a:lnTo>
                <a:lnTo>
                  <a:pt x="162" y="114"/>
                </a:lnTo>
                <a:lnTo>
                  <a:pt x="172" y="116"/>
                </a:lnTo>
                <a:lnTo>
                  <a:pt x="184" y="120"/>
                </a:lnTo>
                <a:lnTo>
                  <a:pt x="212" y="122"/>
                </a:lnTo>
                <a:lnTo>
                  <a:pt x="250" y="124"/>
                </a:lnTo>
                <a:lnTo>
                  <a:pt x="250" y="124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ja-JP" altLang="en-US"/>
          </a:p>
        </p:txBody>
      </p:sp>
      <p:sp>
        <p:nvSpPr>
          <p:cNvPr id="715" name="Freeform 692"/>
          <p:cNvSpPr>
            <a:spLocks/>
          </p:cNvSpPr>
          <p:nvPr/>
        </p:nvSpPr>
        <p:spPr bwMode="auto">
          <a:xfrm>
            <a:off x="3114675" y="713851"/>
            <a:ext cx="363294" cy="363294"/>
          </a:xfrm>
          <a:custGeom>
            <a:avLst/>
            <a:gdLst>
              <a:gd name="T0" fmla="*/ 250 w 250"/>
              <a:gd name="T1" fmla="*/ 124 h 250"/>
              <a:gd name="T2" fmla="*/ 250 w 250"/>
              <a:gd name="T3" fmla="*/ 124 h 250"/>
              <a:gd name="T4" fmla="*/ 212 w 250"/>
              <a:gd name="T5" fmla="*/ 128 h 250"/>
              <a:gd name="T6" fmla="*/ 184 w 250"/>
              <a:gd name="T7" fmla="*/ 130 h 250"/>
              <a:gd name="T8" fmla="*/ 172 w 250"/>
              <a:gd name="T9" fmla="*/ 134 h 250"/>
              <a:gd name="T10" fmla="*/ 162 w 250"/>
              <a:gd name="T11" fmla="*/ 136 h 250"/>
              <a:gd name="T12" fmla="*/ 154 w 250"/>
              <a:gd name="T13" fmla="*/ 140 h 250"/>
              <a:gd name="T14" fmla="*/ 146 w 250"/>
              <a:gd name="T15" fmla="*/ 146 h 250"/>
              <a:gd name="T16" fmla="*/ 142 w 250"/>
              <a:gd name="T17" fmla="*/ 154 h 250"/>
              <a:gd name="T18" fmla="*/ 138 w 250"/>
              <a:gd name="T19" fmla="*/ 162 h 250"/>
              <a:gd name="T20" fmla="*/ 134 w 250"/>
              <a:gd name="T21" fmla="*/ 172 h 250"/>
              <a:gd name="T22" fmla="*/ 132 w 250"/>
              <a:gd name="T23" fmla="*/ 182 h 250"/>
              <a:gd name="T24" fmla="*/ 128 w 250"/>
              <a:gd name="T25" fmla="*/ 212 h 250"/>
              <a:gd name="T26" fmla="*/ 126 w 250"/>
              <a:gd name="T27" fmla="*/ 250 h 250"/>
              <a:gd name="T28" fmla="*/ 126 w 250"/>
              <a:gd name="T29" fmla="*/ 250 h 250"/>
              <a:gd name="T30" fmla="*/ 124 w 250"/>
              <a:gd name="T31" fmla="*/ 212 h 250"/>
              <a:gd name="T32" fmla="*/ 120 w 250"/>
              <a:gd name="T33" fmla="*/ 182 h 250"/>
              <a:gd name="T34" fmla="*/ 118 w 250"/>
              <a:gd name="T35" fmla="*/ 172 h 250"/>
              <a:gd name="T36" fmla="*/ 114 w 250"/>
              <a:gd name="T37" fmla="*/ 162 h 250"/>
              <a:gd name="T38" fmla="*/ 110 w 250"/>
              <a:gd name="T39" fmla="*/ 154 h 250"/>
              <a:gd name="T40" fmla="*/ 104 w 250"/>
              <a:gd name="T41" fmla="*/ 146 h 250"/>
              <a:gd name="T42" fmla="*/ 98 w 250"/>
              <a:gd name="T43" fmla="*/ 140 h 250"/>
              <a:gd name="T44" fmla="*/ 90 w 250"/>
              <a:gd name="T45" fmla="*/ 136 h 250"/>
              <a:gd name="T46" fmla="*/ 80 w 250"/>
              <a:gd name="T47" fmla="*/ 134 h 250"/>
              <a:gd name="T48" fmla="*/ 68 w 250"/>
              <a:gd name="T49" fmla="*/ 130 h 250"/>
              <a:gd name="T50" fmla="*/ 38 w 250"/>
              <a:gd name="T51" fmla="*/ 128 h 250"/>
              <a:gd name="T52" fmla="*/ 0 w 250"/>
              <a:gd name="T53" fmla="*/ 124 h 250"/>
              <a:gd name="T54" fmla="*/ 0 w 250"/>
              <a:gd name="T55" fmla="*/ 124 h 250"/>
              <a:gd name="T56" fmla="*/ 38 w 250"/>
              <a:gd name="T57" fmla="*/ 122 h 250"/>
              <a:gd name="T58" fmla="*/ 68 w 250"/>
              <a:gd name="T59" fmla="*/ 120 h 250"/>
              <a:gd name="T60" fmla="*/ 80 w 250"/>
              <a:gd name="T61" fmla="*/ 116 h 250"/>
              <a:gd name="T62" fmla="*/ 90 w 250"/>
              <a:gd name="T63" fmla="*/ 114 h 250"/>
              <a:gd name="T64" fmla="*/ 98 w 250"/>
              <a:gd name="T65" fmla="*/ 108 h 250"/>
              <a:gd name="T66" fmla="*/ 104 w 250"/>
              <a:gd name="T67" fmla="*/ 104 h 250"/>
              <a:gd name="T68" fmla="*/ 110 w 250"/>
              <a:gd name="T69" fmla="*/ 96 h 250"/>
              <a:gd name="T70" fmla="*/ 114 w 250"/>
              <a:gd name="T71" fmla="*/ 88 h 250"/>
              <a:gd name="T72" fmla="*/ 118 w 250"/>
              <a:gd name="T73" fmla="*/ 78 h 250"/>
              <a:gd name="T74" fmla="*/ 120 w 250"/>
              <a:gd name="T75" fmla="*/ 68 h 250"/>
              <a:gd name="T76" fmla="*/ 124 w 250"/>
              <a:gd name="T77" fmla="*/ 38 h 250"/>
              <a:gd name="T78" fmla="*/ 126 w 250"/>
              <a:gd name="T79" fmla="*/ 0 h 250"/>
              <a:gd name="T80" fmla="*/ 126 w 250"/>
              <a:gd name="T81" fmla="*/ 0 h 250"/>
              <a:gd name="T82" fmla="*/ 128 w 250"/>
              <a:gd name="T83" fmla="*/ 38 h 250"/>
              <a:gd name="T84" fmla="*/ 132 w 250"/>
              <a:gd name="T85" fmla="*/ 68 h 250"/>
              <a:gd name="T86" fmla="*/ 134 w 250"/>
              <a:gd name="T87" fmla="*/ 78 h 250"/>
              <a:gd name="T88" fmla="*/ 138 w 250"/>
              <a:gd name="T89" fmla="*/ 88 h 250"/>
              <a:gd name="T90" fmla="*/ 142 w 250"/>
              <a:gd name="T91" fmla="*/ 96 h 250"/>
              <a:gd name="T92" fmla="*/ 146 w 250"/>
              <a:gd name="T93" fmla="*/ 104 h 250"/>
              <a:gd name="T94" fmla="*/ 154 w 250"/>
              <a:gd name="T95" fmla="*/ 108 h 250"/>
              <a:gd name="T96" fmla="*/ 162 w 250"/>
              <a:gd name="T97" fmla="*/ 114 h 250"/>
              <a:gd name="T98" fmla="*/ 172 w 250"/>
              <a:gd name="T99" fmla="*/ 116 h 250"/>
              <a:gd name="T100" fmla="*/ 184 w 250"/>
              <a:gd name="T101" fmla="*/ 120 h 250"/>
              <a:gd name="T102" fmla="*/ 212 w 250"/>
              <a:gd name="T103" fmla="*/ 122 h 250"/>
              <a:gd name="T104" fmla="*/ 250 w 250"/>
              <a:gd name="T105" fmla="*/ 124 h 250"/>
              <a:gd name="T106" fmla="*/ 250 w 250"/>
              <a:gd name="T107" fmla="*/ 124 h 2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</a:cxnLst>
            <a:rect l="0" t="0" r="r" b="b"/>
            <a:pathLst>
              <a:path w="250" h="250">
                <a:moveTo>
                  <a:pt x="250" y="124"/>
                </a:moveTo>
                <a:lnTo>
                  <a:pt x="250" y="124"/>
                </a:lnTo>
                <a:lnTo>
                  <a:pt x="212" y="128"/>
                </a:lnTo>
                <a:lnTo>
                  <a:pt x="184" y="130"/>
                </a:lnTo>
                <a:lnTo>
                  <a:pt x="172" y="134"/>
                </a:lnTo>
                <a:lnTo>
                  <a:pt x="162" y="136"/>
                </a:lnTo>
                <a:lnTo>
                  <a:pt x="154" y="140"/>
                </a:lnTo>
                <a:lnTo>
                  <a:pt x="146" y="146"/>
                </a:lnTo>
                <a:lnTo>
                  <a:pt x="142" y="154"/>
                </a:lnTo>
                <a:lnTo>
                  <a:pt x="138" y="162"/>
                </a:lnTo>
                <a:lnTo>
                  <a:pt x="134" y="172"/>
                </a:lnTo>
                <a:lnTo>
                  <a:pt x="132" y="182"/>
                </a:lnTo>
                <a:lnTo>
                  <a:pt x="128" y="212"/>
                </a:lnTo>
                <a:lnTo>
                  <a:pt x="126" y="250"/>
                </a:lnTo>
                <a:lnTo>
                  <a:pt x="126" y="250"/>
                </a:lnTo>
                <a:lnTo>
                  <a:pt x="124" y="212"/>
                </a:lnTo>
                <a:lnTo>
                  <a:pt x="120" y="182"/>
                </a:lnTo>
                <a:lnTo>
                  <a:pt x="118" y="172"/>
                </a:lnTo>
                <a:lnTo>
                  <a:pt x="114" y="162"/>
                </a:lnTo>
                <a:lnTo>
                  <a:pt x="110" y="154"/>
                </a:lnTo>
                <a:lnTo>
                  <a:pt x="104" y="146"/>
                </a:lnTo>
                <a:lnTo>
                  <a:pt x="98" y="140"/>
                </a:lnTo>
                <a:lnTo>
                  <a:pt x="90" y="136"/>
                </a:lnTo>
                <a:lnTo>
                  <a:pt x="80" y="134"/>
                </a:lnTo>
                <a:lnTo>
                  <a:pt x="68" y="130"/>
                </a:lnTo>
                <a:lnTo>
                  <a:pt x="38" y="128"/>
                </a:lnTo>
                <a:lnTo>
                  <a:pt x="0" y="124"/>
                </a:lnTo>
                <a:lnTo>
                  <a:pt x="0" y="124"/>
                </a:lnTo>
                <a:lnTo>
                  <a:pt x="38" y="122"/>
                </a:lnTo>
                <a:lnTo>
                  <a:pt x="68" y="120"/>
                </a:lnTo>
                <a:lnTo>
                  <a:pt x="80" y="116"/>
                </a:lnTo>
                <a:lnTo>
                  <a:pt x="90" y="114"/>
                </a:lnTo>
                <a:lnTo>
                  <a:pt x="98" y="108"/>
                </a:lnTo>
                <a:lnTo>
                  <a:pt x="104" y="104"/>
                </a:lnTo>
                <a:lnTo>
                  <a:pt x="110" y="96"/>
                </a:lnTo>
                <a:lnTo>
                  <a:pt x="114" y="88"/>
                </a:lnTo>
                <a:lnTo>
                  <a:pt x="118" y="78"/>
                </a:lnTo>
                <a:lnTo>
                  <a:pt x="120" y="68"/>
                </a:lnTo>
                <a:lnTo>
                  <a:pt x="124" y="38"/>
                </a:lnTo>
                <a:lnTo>
                  <a:pt x="126" y="0"/>
                </a:lnTo>
                <a:lnTo>
                  <a:pt x="126" y="0"/>
                </a:lnTo>
                <a:lnTo>
                  <a:pt x="128" y="38"/>
                </a:lnTo>
                <a:lnTo>
                  <a:pt x="132" y="68"/>
                </a:lnTo>
                <a:lnTo>
                  <a:pt x="134" y="78"/>
                </a:lnTo>
                <a:lnTo>
                  <a:pt x="138" y="88"/>
                </a:lnTo>
                <a:lnTo>
                  <a:pt x="142" y="96"/>
                </a:lnTo>
                <a:lnTo>
                  <a:pt x="146" y="104"/>
                </a:lnTo>
                <a:lnTo>
                  <a:pt x="154" y="108"/>
                </a:lnTo>
                <a:lnTo>
                  <a:pt x="162" y="114"/>
                </a:lnTo>
                <a:lnTo>
                  <a:pt x="172" y="116"/>
                </a:lnTo>
                <a:lnTo>
                  <a:pt x="184" y="120"/>
                </a:lnTo>
                <a:lnTo>
                  <a:pt x="212" y="122"/>
                </a:lnTo>
                <a:lnTo>
                  <a:pt x="250" y="124"/>
                </a:lnTo>
                <a:lnTo>
                  <a:pt x="250" y="124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ja-JP" altLang="en-US"/>
          </a:p>
        </p:txBody>
      </p:sp>
      <p:sp>
        <p:nvSpPr>
          <p:cNvPr id="734" name="Rectangle 716"/>
          <p:cNvSpPr>
            <a:spLocks noChangeArrowheads="1"/>
          </p:cNvSpPr>
          <p:nvPr/>
        </p:nvSpPr>
        <p:spPr bwMode="auto">
          <a:xfrm>
            <a:off x="1" y="25"/>
            <a:ext cx="7559675" cy="277042"/>
          </a:xfrm>
          <a:prstGeom prst="rect">
            <a:avLst/>
          </a:prstGeom>
          <a:solidFill>
            <a:srgbClr val="531D25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ja-JP" altLang="en-US"/>
          </a:p>
        </p:txBody>
      </p:sp>
      <p:sp>
        <p:nvSpPr>
          <p:cNvPr id="62" name="Freeform 65"/>
          <p:cNvSpPr>
            <a:spLocks noEditPoints="1"/>
          </p:cNvSpPr>
          <p:nvPr/>
        </p:nvSpPr>
        <p:spPr bwMode="auto">
          <a:xfrm rot="10800000">
            <a:off x="38461" y="67658"/>
            <a:ext cx="3517900" cy="172188"/>
          </a:xfrm>
          <a:custGeom>
            <a:avLst/>
            <a:gdLst>
              <a:gd name="T0" fmla="*/ 1542 w 2216"/>
              <a:gd name="T1" fmla="*/ 40 h 80"/>
              <a:gd name="T2" fmla="*/ 1534 w 2216"/>
              <a:gd name="T3" fmla="*/ 44 h 80"/>
              <a:gd name="T4" fmla="*/ 1234 w 2216"/>
              <a:gd name="T5" fmla="*/ 70 h 80"/>
              <a:gd name="T6" fmla="*/ 1168 w 2216"/>
              <a:gd name="T7" fmla="*/ 4 h 80"/>
              <a:gd name="T8" fmla="*/ 1264 w 2216"/>
              <a:gd name="T9" fmla="*/ 32 h 80"/>
              <a:gd name="T10" fmla="*/ 1032 w 2216"/>
              <a:gd name="T11" fmla="*/ 8 h 80"/>
              <a:gd name="T12" fmla="*/ 976 w 2216"/>
              <a:gd name="T13" fmla="*/ 62 h 80"/>
              <a:gd name="T14" fmla="*/ 918 w 2216"/>
              <a:gd name="T15" fmla="*/ 8 h 80"/>
              <a:gd name="T16" fmla="*/ 664 w 2216"/>
              <a:gd name="T17" fmla="*/ 50 h 80"/>
              <a:gd name="T18" fmla="*/ 670 w 2216"/>
              <a:gd name="T19" fmla="*/ 54 h 80"/>
              <a:gd name="T20" fmla="*/ 1702 w 2216"/>
              <a:gd name="T21" fmla="*/ 52 h 80"/>
              <a:gd name="T22" fmla="*/ 1648 w 2216"/>
              <a:gd name="T23" fmla="*/ 30 h 80"/>
              <a:gd name="T24" fmla="*/ 1610 w 2216"/>
              <a:gd name="T25" fmla="*/ 30 h 80"/>
              <a:gd name="T26" fmla="*/ 1536 w 2216"/>
              <a:gd name="T27" fmla="*/ 32 h 80"/>
              <a:gd name="T28" fmla="*/ 1408 w 2216"/>
              <a:gd name="T29" fmla="*/ 58 h 80"/>
              <a:gd name="T30" fmla="*/ 1388 w 2216"/>
              <a:gd name="T31" fmla="*/ 10 h 80"/>
              <a:gd name="T32" fmla="*/ 1380 w 2216"/>
              <a:gd name="T33" fmla="*/ 38 h 80"/>
              <a:gd name="T34" fmla="*/ 1350 w 2216"/>
              <a:gd name="T35" fmla="*/ 30 h 80"/>
              <a:gd name="T36" fmla="*/ 1392 w 2216"/>
              <a:gd name="T37" fmla="*/ 48 h 80"/>
              <a:gd name="T38" fmla="*/ 1274 w 2216"/>
              <a:gd name="T39" fmla="*/ 36 h 80"/>
              <a:gd name="T40" fmla="*/ 1130 w 2216"/>
              <a:gd name="T41" fmla="*/ 4 h 80"/>
              <a:gd name="T42" fmla="*/ 932 w 2216"/>
              <a:gd name="T43" fmla="*/ 8 h 80"/>
              <a:gd name="T44" fmla="*/ 874 w 2216"/>
              <a:gd name="T45" fmla="*/ 70 h 80"/>
              <a:gd name="T46" fmla="*/ 850 w 2216"/>
              <a:gd name="T47" fmla="*/ 8 h 80"/>
              <a:gd name="T48" fmla="*/ 854 w 2216"/>
              <a:gd name="T49" fmla="*/ 22 h 80"/>
              <a:gd name="T50" fmla="*/ 874 w 2216"/>
              <a:gd name="T51" fmla="*/ 28 h 80"/>
              <a:gd name="T52" fmla="*/ 846 w 2216"/>
              <a:gd name="T53" fmla="*/ 68 h 80"/>
              <a:gd name="T54" fmla="*/ 704 w 2216"/>
              <a:gd name="T55" fmla="*/ 22 h 80"/>
              <a:gd name="T56" fmla="*/ 636 w 2216"/>
              <a:gd name="T57" fmla="*/ 36 h 80"/>
              <a:gd name="T58" fmla="*/ 582 w 2216"/>
              <a:gd name="T59" fmla="*/ 54 h 80"/>
              <a:gd name="T60" fmla="*/ 538 w 2216"/>
              <a:gd name="T61" fmla="*/ 44 h 80"/>
              <a:gd name="T62" fmla="*/ 490 w 2216"/>
              <a:gd name="T63" fmla="*/ 24 h 80"/>
              <a:gd name="T64" fmla="*/ 500 w 2216"/>
              <a:gd name="T65" fmla="*/ 36 h 80"/>
              <a:gd name="T66" fmla="*/ 540 w 2216"/>
              <a:gd name="T67" fmla="*/ 44 h 80"/>
              <a:gd name="T68" fmla="*/ 586 w 2216"/>
              <a:gd name="T69" fmla="*/ 64 h 80"/>
              <a:gd name="T70" fmla="*/ 634 w 2216"/>
              <a:gd name="T71" fmla="*/ 44 h 80"/>
              <a:gd name="T72" fmla="*/ 700 w 2216"/>
              <a:gd name="T73" fmla="*/ 62 h 80"/>
              <a:gd name="T74" fmla="*/ 728 w 2216"/>
              <a:gd name="T75" fmla="*/ 34 h 80"/>
              <a:gd name="T76" fmla="*/ 730 w 2216"/>
              <a:gd name="T77" fmla="*/ 46 h 80"/>
              <a:gd name="T78" fmla="*/ 702 w 2216"/>
              <a:gd name="T79" fmla="*/ 32 h 80"/>
              <a:gd name="T80" fmla="*/ 860 w 2216"/>
              <a:gd name="T81" fmla="*/ 78 h 80"/>
              <a:gd name="T82" fmla="*/ 1010 w 2216"/>
              <a:gd name="T83" fmla="*/ 74 h 80"/>
              <a:gd name="T84" fmla="*/ 1082 w 2216"/>
              <a:gd name="T85" fmla="*/ 12 h 80"/>
              <a:gd name="T86" fmla="*/ 1054 w 2216"/>
              <a:gd name="T87" fmla="*/ 62 h 80"/>
              <a:gd name="T88" fmla="*/ 1074 w 2216"/>
              <a:gd name="T89" fmla="*/ 54 h 80"/>
              <a:gd name="T90" fmla="*/ 1086 w 2216"/>
              <a:gd name="T91" fmla="*/ 36 h 80"/>
              <a:gd name="T92" fmla="*/ 1088 w 2216"/>
              <a:gd name="T93" fmla="*/ 78 h 80"/>
              <a:gd name="T94" fmla="*/ 1172 w 2216"/>
              <a:gd name="T95" fmla="*/ 44 h 80"/>
              <a:gd name="T96" fmla="*/ 1140 w 2216"/>
              <a:gd name="T97" fmla="*/ 62 h 80"/>
              <a:gd name="T98" fmla="*/ 1150 w 2216"/>
              <a:gd name="T99" fmla="*/ 40 h 80"/>
              <a:gd name="T100" fmla="*/ 1124 w 2216"/>
              <a:gd name="T101" fmla="*/ 68 h 80"/>
              <a:gd name="T102" fmla="*/ 1196 w 2216"/>
              <a:gd name="T103" fmla="*/ 22 h 80"/>
              <a:gd name="T104" fmla="*/ 1244 w 2216"/>
              <a:gd name="T105" fmla="*/ 62 h 80"/>
              <a:gd name="T106" fmla="*/ 1438 w 2216"/>
              <a:gd name="T107" fmla="*/ 40 h 80"/>
              <a:gd name="T108" fmla="*/ 1502 w 2216"/>
              <a:gd name="T109" fmla="*/ 68 h 80"/>
              <a:gd name="T110" fmla="*/ 1502 w 2216"/>
              <a:gd name="T111" fmla="*/ 52 h 80"/>
              <a:gd name="T112" fmla="*/ 1478 w 2216"/>
              <a:gd name="T113" fmla="*/ 60 h 80"/>
              <a:gd name="T114" fmla="*/ 1540 w 2216"/>
              <a:gd name="T115" fmla="*/ 58 h 80"/>
              <a:gd name="T116" fmla="*/ 1606 w 2216"/>
              <a:gd name="T117" fmla="*/ 36 h 80"/>
              <a:gd name="T118" fmla="*/ 1646 w 2216"/>
              <a:gd name="T119" fmla="*/ 44 h 80"/>
              <a:gd name="T120" fmla="*/ 1694 w 2216"/>
              <a:gd name="T121" fmla="*/ 64 h 80"/>
              <a:gd name="T122" fmla="*/ 1740 w 2216"/>
              <a:gd name="T123" fmla="*/ 44 h 8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2216" h="80">
                <a:moveTo>
                  <a:pt x="670" y="40"/>
                </a:moveTo>
                <a:lnTo>
                  <a:pt x="670" y="40"/>
                </a:lnTo>
                <a:lnTo>
                  <a:pt x="668" y="40"/>
                </a:lnTo>
                <a:lnTo>
                  <a:pt x="668" y="44"/>
                </a:lnTo>
                <a:lnTo>
                  <a:pt x="668" y="44"/>
                </a:lnTo>
                <a:lnTo>
                  <a:pt x="668" y="46"/>
                </a:lnTo>
                <a:lnTo>
                  <a:pt x="670" y="48"/>
                </a:lnTo>
                <a:lnTo>
                  <a:pt x="670" y="48"/>
                </a:lnTo>
                <a:lnTo>
                  <a:pt x="674" y="46"/>
                </a:lnTo>
                <a:lnTo>
                  <a:pt x="674" y="44"/>
                </a:lnTo>
                <a:lnTo>
                  <a:pt x="674" y="44"/>
                </a:lnTo>
                <a:lnTo>
                  <a:pt x="674" y="40"/>
                </a:lnTo>
                <a:lnTo>
                  <a:pt x="670" y="40"/>
                </a:lnTo>
                <a:lnTo>
                  <a:pt x="670" y="40"/>
                </a:lnTo>
                <a:close/>
                <a:moveTo>
                  <a:pt x="1546" y="40"/>
                </a:moveTo>
                <a:lnTo>
                  <a:pt x="1546" y="40"/>
                </a:lnTo>
                <a:lnTo>
                  <a:pt x="1542" y="40"/>
                </a:lnTo>
                <a:lnTo>
                  <a:pt x="1542" y="44"/>
                </a:lnTo>
                <a:lnTo>
                  <a:pt x="1542" y="44"/>
                </a:lnTo>
                <a:lnTo>
                  <a:pt x="1542" y="46"/>
                </a:lnTo>
                <a:lnTo>
                  <a:pt x="1546" y="48"/>
                </a:lnTo>
                <a:lnTo>
                  <a:pt x="1546" y="48"/>
                </a:lnTo>
                <a:lnTo>
                  <a:pt x="1548" y="46"/>
                </a:lnTo>
                <a:lnTo>
                  <a:pt x="1548" y="44"/>
                </a:lnTo>
                <a:lnTo>
                  <a:pt x="1548" y="44"/>
                </a:lnTo>
                <a:lnTo>
                  <a:pt x="1548" y="40"/>
                </a:lnTo>
                <a:lnTo>
                  <a:pt x="1546" y="40"/>
                </a:lnTo>
                <a:lnTo>
                  <a:pt x="1546" y="40"/>
                </a:lnTo>
                <a:close/>
                <a:moveTo>
                  <a:pt x="1546" y="54"/>
                </a:moveTo>
                <a:lnTo>
                  <a:pt x="1546" y="54"/>
                </a:lnTo>
                <a:lnTo>
                  <a:pt x="1542" y="54"/>
                </a:lnTo>
                <a:lnTo>
                  <a:pt x="1538" y="50"/>
                </a:lnTo>
                <a:lnTo>
                  <a:pt x="1536" y="48"/>
                </a:lnTo>
                <a:lnTo>
                  <a:pt x="1534" y="44"/>
                </a:lnTo>
                <a:lnTo>
                  <a:pt x="1534" y="44"/>
                </a:lnTo>
                <a:lnTo>
                  <a:pt x="1536" y="40"/>
                </a:lnTo>
                <a:lnTo>
                  <a:pt x="1538" y="36"/>
                </a:lnTo>
                <a:lnTo>
                  <a:pt x="1542" y="34"/>
                </a:lnTo>
                <a:lnTo>
                  <a:pt x="1546" y="34"/>
                </a:lnTo>
                <a:lnTo>
                  <a:pt x="1546" y="34"/>
                </a:lnTo>
                <a:lnTo>
                  <a:pt x="1550" y="34"/>
                </a:lnTo>
                <a:lnTo>
                  <a:pt x="1552" y="36"/>
                </a:lnTo>
                <a:lnTo>
                  <a:pt x="1554" y="40"/>
                </a:lnTo>
                <a:lnTo>
                  <a:pt x="1556" y="44"/>
                </a:lnTo>
                <a:lnTo>
                  <a:pt x="1556" y="44"/>
                </a:lnTo>
                <a:lnTo>
                  <a:pt x="1554" y="48"/>
                </a:lnTo>
                <a:lnTo>
                  <a:pt x="1552" y="50"/>
                </a:lnTo>
                <a:lnTo>
                  <a:pt x="1550" y="54"/>
                </a:lnTo>
                <a:lnTo>
                  <a:pt x="1546" y="54"/>
                </a:lnTo>
                <a:lnTo>
                  <a:pt x="1546" y="54"/>
                </a:lnTo>
                <a:close/>
                <a:moveTo>
                  <a:pt x="1234" y="70"/>
                </a:moveTo>
                <a:lnTo>
                  <a:pt x="1234" y="70"/>
                </a:lnTo>
                <a:lnTo>
                  <a:pt x="1230" y="74"/>
                </a:lnTo>
                <a:lnTo>
                  <a:pt x="1226" y="74"/>
                </a:lnTo>
                <a:lnTo>
                  <a:pt x="1222" y="74"/>
                </a:lnTo>
                <a:lnTo>
                  <a:pt x="1216" y="74"/>
                </a:lnTo>
                <a:lnTo>
                  <a:pt x="1216" y="74"/>
                </a:lnTo>
                <a:lnTo>
                  <a:pt x="1220" y="68"/>
                </a:lnTo>
                <a:lnTo>
                  <a:pt x="1224" y="60"/>
                </a:lnTo>
                <a:lnTo>
                  <a:pt x="1224" y="52"/>
                </a:lnTo>
                <a:lnTo>
                  <a:pt x="1222" y="44"/>
                </a:lnTo>
                <a:lnTo>
                  <a:pt x="1222" y="44"/>
                </a:lnTo>
                <a:lnTo>
                  <a:pt x="1218" y="36"/>
                </a:lnTo>
                <a:lnTo>
                  <a:pt x="1212" y="28"/>
                </a:lnTo>
                <a:lnTo>
                  <a:pt x="1198" y="16"/>
                </a:lnTo>
                <a:lnTo>
                  <a:pt x="1184" y="8"/>
                </a:lnTo>
                <a:lnTo>
                  <a:pt x="1170" y="6"/>
                </a:lnTo>
                <a:lnTo>
                  <a:pt x="1168" y="4"/>
                </a:lnTo>
                <a:lnTo>
                  <a:pt x="1168" y="4"/>
                </a:lnTo>
                <a:lnTo>
                  <a:pt x="1184" y="4"/>
                </a:lnTo>
                <a:lnTo>
                  <a:pt x="1198" y="6"/>
                </a:lnTo>
                <a:lnTo>
                  <a:pt x="1214" y="8"/>
                </a:lnTo>
                <a:lnTo>
                  <a:pt x="1232" y="14"/>
                </a:lnTo>
                <a:lnTo>
                  <a:pt x="1232" y="14"/>
                </a:lnTo>
                <a:lnTo>
                  <a:pt x="1248" y="18"/>
                </a:lnTo>
                <a:lnTo>
                  <a:pt x="1264" y="18"/>
                </a:lnTo>
                <a:lnTo>
                  <a:pt x="1282" y="14"/>
                </a:lnTo>
                <a:lnTo>
                  <a:pt x="1298" y="8"/>
                </a:lnTo>
                <a:lnTo>
                  <a:pt x="1298" y="8"/>
                </a:lnTo>
                <a:lnTo>
                  <a:pt x="1296" y="12"/>
                </a:lnTo>
                <a:lnTo>
                  <a:pt x="1292" y="18"/>
                </a:lnTo>
                <a:lnTo>
                  <a:pt x="1284" y="24"/>
                </a:lnTo>
                <a:lnTo>
                  <a:pt x="1274" y="30"/>
                </a:lnTo>
                <a:lnTo>
                  <a:pt x="1264" y="32"/>
                </a:lnTo>
                <a:lnTo>
                  <a:pt x="1264" y="32"/>
                </a:lnTo>
                <a:lnTo>
                  <a:pt x="1254" y="32"/>
                </a:lnTo>
                <a:lnTo>
                  <a:pt x="1244" y="32"/>
                </a:lnTo>
                <a:lnTo>
                  <a:pt x="1222" y="24"/>
                </a:lnTo>
                <a:lnTo>
                  <a:pt x="1222" y="24"/>
                </a:lnTo>
                <a:lnTo>
                  <a:pt x="1230" y="30"/>
                </a:lnTo>
                <a:lnTo>
                  <a:pt x="1234" y="36"/>
                </a:lnTo>
                <a:lnTo>
                  <a:pt x="1238" y="44"/>
                </a:lnTo>
                <a:lnTo>
                  <a:pt x="1240" y="52"/>
                </a:lnTo>
                <a:lnTo>
                  <a:pt x="1240" y="52"/>
                </a:lnTo>
                <a:lnTo>
                  <a:pt x="1240" y="58"/>
                </a:lnTo>
                <a:lnTo>
                  <a:pt x="1240" y="62"/>
                </a:lnTo>
                <a:lnTo>
                  <a:pt x="1238" y="66"/>
                </a:lnTo>
                <a:lnTo>
                  <a:pt x="1234" y="70"/>
                </a:lnTo>
                <a:lnTo>
                  <a:pt x="1234" y="70"/>
                </a:lnTo>
                <a:close/>
                <a:moveTo>
                  <a:pt x="1046" y="6"/>
                </a:moveTo>
                <a:lnTo>
                  <a:pt x="1046" y="6"/>
                </a:lnTo>
                <a:lnTo>
                  <a:pt x="1032" y="8"/>
                </a:lnTo>
                <a:lnTo>
                  <a:pt x="1018" y="16"/>
                </a:lnTo>
                <a:lnTo>
                  <a:pt x="1004" y="28"/>
                </a:lnTo>
                <a:lnTo>
                  <a:pt x="998" y="36"/>
                </a:lnTo>
                <a:lnTo>
                  <a:pt x="994" y="44"/>
                </a:lnTo>
                <a:lnTo>
                  <a:pt x="994" y="44"/>
                </a:lnTo>
                <a:lnTo>
                  <a:pt x="992" y="52"/>
                </a:lnTo>
                <a:lnTo>
                  <a:pt x="992" y="60"/>
                </a:lnTo>
                <a:lnTo>
                  <a:pt x="996" y="68"/>
                </a:lnTo>
                <a:lnTo>
                  <a:pt x="1000" y="74"/>
                </a:lnTo>
                <a:lnTo>
                  <a:pt x="1000" y="74"/>
                </a:lnTo>
                <a:lnTo>
                  <a:pt x="994" y="74"/>
                </a:lnTo>
                <a:lnTo>
                  <a:pt x="990" y="74"/>
                </a:lnTo>
                <a:lnTo>
                  <a:pt x="986" y="74"/>
                </a:lnTo>
                <a:lnTo>
                  <a:pt x="982" y="70"/>
                </a:lnTo>
                <a:lnTo>
                  <a:pt x="982" y="70"/>
                </a:lnTo>
                <a:lnTo>
                  <a:pt x="978" y="66"/>
                </a:lnTo>
                <a:lnTo>
                  <a:pt x="976" y="62"/>
                </a:lnTo>
                <a:lnTo>
                  <a:pt x="976" y="58"/>
                </a:lnTo>
                <a:lnTo>
                  <a:pt x="976" y="52"/>
                </a:lnTo>
                <a:lnTo>
                  <a:pt x="976" y="52"/>
                </a:lnTo>
                <a:lnTo>
                  <a:pt x="978" y="44"/>
                </a:lnTo>
                <a:lnTo>
                  <a:pt x="980" y="36"/>
                </a:lnTo>
                <a:lnTo>
                  <a:pt x="986" y="30"/>
                </a:lnTo>
                <a:lnTo>
                  <a:pt x="994" y="24"/>
                </a:lnTo>
                <a:lnTo>
                  <a:pt x="994" y="24"/>
                </a:lnTo>
                <a:lnTo>
                  <a:pt x="972" y="32"/>
                </a:lnTo>
                <a:lnTo>
                  <a:pt x="962" y="32"/>
                </a:lnTo>
                <a:lnTo>
                  <a:pt x="952" y="32"/>
                </a:lnTo>
                <a:lnTo>
                  <a:pt x="952" y="32"/>
                </a:lnTo>
                <a:lnTo>
                  <a:pt x="942" y="30"/>
                </a:lnTo>
                <a:lnTo>
                  <a:pt x="932" y="24"/>
                </a:lnTo>
                <a:lnTo>
                  <a:pt x="924" y="18"/>
                </a:lnTo>
                <a:lnTo>
                  <a:pt x="920" y="12"/>
                </a:lnTo>
                <a:lnTo>
                  <a:pt x="918" y="8"/>
                </a:lnTo>
                <a:lnTo>
                  <a:pt x="918" y="8"/>
                </a:lnTo>
                <a:lnTo>
                  <a:pt x="926" y="12"/>
                </a:lnTo>
                <a:lnTo>
                  <a:pt x="934" y="14"/>
                </a:lnTo>
                <a:lnTo>
                  <a:pt x="952" y="18"/>
                </a:lnTo>
                <a:lnTo>
                  <a:pt x="968" y="18"/>
                </a:lnTo>
                <a:lnTo>
                  <a:pt x="984" y="14"/>
                </a:lnTo>
                <a:lnTo>
                  <a:pt x="984" y="14"/>
                </a:lnTo>
                <a:lnTo>
                  <a:pt x="1002" y="8"/>
                </a:lnTo>
                <a:lnTo>
                  <a:pt x="1018" y="6"/>
                </a:lnTo>
                <a:lnTo>
                  <a:pt x="1032" y="4"/>
                </a:lnTo>
                <a:lnTo>
                  <a:pt x="1048" y="4"/>
                </a:lnTo>
                <a:lnTo>
                  <a:pt x="1046" y="6"/>
                </a:lnTo>
                <a:lnTo>
                  <a:pt x="1046" y="6"/>
                </a:lnTo>
                <a:close/>
                <a:moveTo>
                  <a:pt x="670" y="54"/>
                </a:moveTo>
                <a:lnTo>
                  <a:pt x="670" y="54"/>
                </a:lnTo>
                <a:lnTo>
                  <a:pt x="666" y="54"/>
                </a:lnTo>
                <a:lnTo>
                  <a:pt x="664" y="50"/>
                </a:lnTo>
                <a:lnTo>
                  <a:pt x="662" y="48"/>
                </a:lnTo>
                <a:lnTo>
                  <a:pt x="660" y="44"/>
                </a:lnTo>
                <a:lnTo>
                  <a:pt x="660" y="44"/>
                </a:lnTo>
                <a:lnTo>
                  <a:pt x="662" y="40"/>
                </a:lnTo>
                <a:lnTo>
                  <a:pt x="664" y="36"/>
                </a:lnTo>
                <a:lnTo>
                  <a:pt x="666" y="34"/>
                </a:lnTo>
                <a:lnTo>
                  <a:pt x="670" y="34"/>
                </a:lnTo>
                <a:lnTo>
                  <a:pt x="670" y="34"/>
                </a:lnTo>
                <a:lnTo>
                  <a:pt x="674" y="34"/>
                </a:lnTo>
                <a:lnTo>
                  <a:pt x="678" y="36"/>
                </a:lnTo>
                <a:lnTo>
                  <a:pt x="680" y="40"/>
                </a:lnTo>
                <a:lnTo>
                  <a:pt x="682" y="44"/>
                </a:lnTo>
                <a:lnTo>
                  <a:pt x="682" y="44"/>
                </a:lnTo>
                <a:lnTo>
                  <a:pt x="680" y="48"/>
                </a:lnTo>
                <a:lnTo>
                  <a:pt x="678" y="50"/>
                </a:lnTo>
                <a:lnTo>
                  <a:pt x="674" y="54"/>
                </a:lnTo>
                <a:lnTo>
                  <a:pt x="670" y="54"/>
                </a:lnTo>
                <a:lnTo>
                  <a:pt x="670" y="54"/>
                </a:lnTo>
                <a:close/>
                <a:moveTo>
                  <a:pt x="1742" y="38"/>
                </a:moveTo>
                <a:lnTo>
                  <a:pt x="1742" y="38"/>
                </a:lnTo>
                <a:lnTo>
                  <a:pt x="1738" y="30"/>
                </a:lnTo>
                <a:lnTo>
                  <a:pt x="1738" y="30"/>
                </a:lnTo>
                <a:lnTo>
                  <a:pt x="1732" y="26"/>
                </a:lnTo>
                <a:lnTo>
                  <a:pt x="1726" y="24"/>
                </a:lnTo>
                <a:lnTo>
                  <a:pt x="1726" y="24"/>
                </a:lnTo>
                <a:lnTo>
                  <a:pt x="1718" y="26"/>
                </a:lnTo>
                <a:lnTo>
                  <a:pt x="1712" y="30"/>
                </a:lnTo>
                <a:lnTo>
                  <a:pt x="1712" y="30"/>
                </a:lnTo>
                <a:lnTo>
                  <a:pt x="1710" y="36"/>
                </a:lnTo>
                <a:lnTo>
                  <a:pt x="1708" y="44"/>
                </a:lnTo>
                <a:lnTo>
                  <a:pt x="1708" y="44"/>
                </a:lnTo>
                <a:lnTo>
                  <a:pt x="1708" y="44"/>
                </a:lnTo>
                <a:lnTo>
                  <a:pt x="1706" y="48"/>
                </a:lnTo>
                <a:lnTo>
                  <a:pt x="1702" y="52"/>
                </a:lnTo>
                <a:lnTo>
                  <a:pt x="1698" y="54"/>
                </a:lnTo>
                <a:lnTo>
                  <a:pt x="1694" y="56"/>
                </a:lnTo>
                <a:lnTo>
                  <a:pt x="1694" y="56"/>
                </a:lnTo>
                <a:lnTo>
                  <a:pt x="1688" y="54"/>
                </a:lnTo>
                <a:lnTo>
                  <a:pt x="1684" y="52"/>
                </a:lnTo>
                <a:lnTo>
                  <a:pt x="1680" y="48"/>
                </a:lnTo>
                <a:lnTo>
                  <a:pt x="1678" y="44"/>
                </a:lnTo>
                <a:lnTo>
                  <a:pt x="1678" y="44"/>
                </a:lnTo>
                <a:lnTo>
                  <a:pt x="1678" y="36"/>
                </a:lnTo>
                <a:lnTo>
                  <a:pt x="1674" y="30"/>
                </a:lnTo>
                <a:lnTo>
                  <a:pt x="1674" y="30"/>
                </a:lnTo>
                <a:lnTo>
                  <a:pt x="1668" y="26"/>
                </a:lnTo>
                <a:lnTo>
                  <a:pt x="1662" y="24"/>
                </a:lnTo>
                <a:lnTo>
                  <a:pt x="1662" y="24"/>
                </a:lnTo>
                <a:lnTo>
                  <a:pt x="1654" y="26"/>
                </a:lnTo>
                <a:lnTo>
                  <a:pt x="1648" y="30"/>
                </a:lnTo>
                <a:lnTo>
                  <a:pt x="1648" y="30"/>
                </a:lnTo>
                <a:lnTo>
                  <a:pt x="1644" y="36"/>
                </a:lnTo>
                <a:lnTo>
                  <a:pt x="1644" y="44"/>
                </a:lnTo>
                <a:lnTo>
                  <a:pt x="1644" y="44"/>
                </a:lnTo>
                <a:lnTo>
                  <a:pt x="1644" y="44"/>
                </a:lnTo>
                <a:lnTo>
                  <a:pt x="1642" y="50"/>
                </a:lnTo>
                <a:lnTo>
                  <a:pt x="1638" y="52"/>
                </a:lnTo>
                <a:lnTo>
                  <a:pt x="1634" y="54"/>
                </a:lnTo>
                <a:lnTo>
                  <a:pt x="1630" y="56"/>
                </a:lnTo>
                <a:lnTo>
                  <a:pt x="1630" y="56"/>
                </a:lnTo>
                <a:lnTo>
                  <a:pt x="1624" y="54"/>
                </a:lnTo>
                <a:lnTo>
                  <a:pt x="1620" y="52"/>
                </a:lnTo>
                <a:lnTo>
                  <a:pt x="1616" y="50"/>
                </a:lnTo>
                <a:lnTo>
                  <a:pt x="1614" y="44"/>
                </a:lnTo>
                <a:lnTo>
                  <a:pt x="1614" y="44"/>
                </a:lnTo>
                <a:lnTo>
                  <a:pt x="1612" y="36"/>
                </a:lnTo>
                <a:lnTo>
                  <a:pt x="1610" y="30"/>
                </a:lnTo>
                <a:lnTo>
                  <a:pt x="1610" y="30"/>
                </a:lnTo>
                <a:lnTo>
                  <a:pt x="1604" y="26"/>
                </a:lnTo>
                <a:lnTo>
                  <a:pt x="1596" y="24"/>
                </a:lnTo>
                <a:lnTo>
                  <a:pt x="1596" y="24"/>
                </a:lnTo>
                <a:lnTo>
                  <a:pt x="1590" y="26"/>
                </a:lnTo>
                <a:lnTo>
                  <a:pt x="1584" y="30"/>
                </a:lnTo>
                <a:lnTo>
                  <a:pt x="1584" y="30"/>
                </a:lnTo>
                <a:lnTo>
                  <a:pt x="1580" y="36"/>
                </a:lnTo>
                <a:lnTo>
                  <a:pt x="1580" y="42"/>
                </a:lnTo>
                <a:lnTo>
                  <a:pt x="1560" y="42"/>
                </a:lnTo>
                <a:lnTo>
                  <a:pt x="1560" y="42"/>
                </a:lnTo>
                <a:lnTo>
                  <a:pt x="1558" y="36"/>
                </a:lnTo>
                <a:lnTo>
                  <a:pt x="1554" y="32"/>
                </a:lnTo>
                <a:lnTo>
                  <a:pt x="1550" y="30"/>
                </a:lnTo>
                <a:lnTo>
                  <a:pt x="1546" y="28"/>
                </a:lnTo>
                <a:lnTo>
                  <a:pt x="1546" y="28"/>
                </a:lnTo>
                <a:lnTo>
                  <a:pt x="1540" y="30"/>
                </a:lnTo>
                <a:lnTo>
                  <a:pt x="1536" y="32"/>
                </a:lnTo>
                <a:lnTo>
                  <a:pt x="1532" y="36"/>
                </a:lnTo>
                <a:lnTo>
                  <a:pt x="1530" y="42"/>
                </a:lnTo>
                <a:lnTo>
                  <a:pt x="1522" y="42"/>
                </a:lnTo>
                <a:lnTo>
                  <a:pt x="1522" y="42"/>
                </a:lnTo>
                <a:lnTo>
                  <a:pt x="1520" y="34"/>
                </a:lnTo>
                <a:lnTo>
                  <a:pt x="1516" y="28"/>
                </a:lnTo>
                <a:lnTo>
                  <a:pt x="1512" y="22"/>
                </a:lnTo>
                <a:lnTo>
                  <a:pt x="1504" y="18"/>
                </a:lnTo>
                <a:lnTo>
                  <a:pt x="1504" y="18"/>
                </a:lnTo>
                <a:lnTo>
                  <a:pt x="1494" y="14"/>
                </a:lnTo>
                <a:lnTo>
                  <a:pt x="1482" y="14"/>
                </a:lnTo>
                <a:lnTo>
                  <a:pt x="1472" y="16"/>
                </a:lnTo>
                <a:lnTo>
                  <a:pt x="1460" y="20"/>
                </a:lnTo>
                <a:lnTo>
                  <a:pt x="1460" y="20"/>
                </a:lnTo>
                <a:lnTo>
                  <a:pt x="1444" y="30"/>
                </a:lnTo>
                <a:lnTo>
                  <a:pt x="1432" y="38"/>
                </a:lnTo>
                <a:lnTo>
                  <a:pt x="1408" y="58"/>
                </a:lnTo>
                <a:lnTo>
                  <a:pt x="1408" y="58"/>
                </a:lnTo>
                <a:lnTo>
                  <a:pt x="1392" y="66"/>
                </a:lnTo>
                <a:lnTo>
                  <a:pt x="1378" y="72"/>
                </a:lnTo>
                <a:lnTo>
                  <a:pt x="1362" y="74"/>
                </a:lnTo>
                <a:lnTo>
                  <a:pt x="1350" y="72"/>
                </a:lnTo>
                <a:lnTo>
                  <a:pt x="1350" y="72"/>
                </a:lnTo>
                <a:lnTo>
                  <a:pt x="1370" y="68"/>
                </a:lnTo>
                <a:lnTo>
                  <a:pt x="1380" y="66"/>
                </a:lnTo>
                <a:lnTo>
                  <a:pt x="1390" y="58"/>
                </a:lnTo>
                <a:lnTo>
                  <a:pt x="1390" y="58"/>
                </a:lnTo>
                <a:lnTo>
                  <a:pt x="1396" y="52"/>
                </a:lnTo>
                <a:lnTo>
                  <a:pt x="1400" y="44"/>
                </a:lnTo>
                <a:lnTo>
                  <a:pt x="1400" y="34"/>
                </a:lnTo>
                <a:lnTo>
                  <a:pt x="1398" y="24"/>
                </a:lnTo>
                <a:lnTo>
                  <a:pt x="1398" y="24"/>
                </a:lnTo>
                <a:lnTo>
                  <a:pt x="1394" y="16"/>
                </a:lnTo>
                <a:lnTo>
                  <a:pt x="1388" y="10"/>
                </a:lnTo>
                <a:lnTo>
                  <a:pt x="1380" y="6"/>
                </a:lnTo>
                <a:lnTo>
                  <a:pt x="1370" y="4"/>
                </a:lnTo>
                <a:lnTo>
                  <a:pt x="1370" y="4"/>
                </a:lnTo>
                <a:lnTo>
                  <a:pt x="1360" y="4"/>
                </a:lnTo>
                <a:lnTo>
                  <a:pt x="1352" y="10"/>
                </a:lnTo>
                <a:lnTo>
                  <a:pt x="1344" y="18"/>
                </a:lnTo>
                <a:lnTo>
                  <a:pt x="1342" y="28"/>
                </a:lnTo>
                <a:lnTo>
                  <a:pt x="1342" y="28"/>
                </a:lnTo>
                <a:lnTo>
                  <a:pt x="1342" y="34"/>
                </a:lnTo>
                <a:lnTo>
                  <a:pt x="1344" y="42"/>
                </a:lnTo>
                <a:lnTo>
                  <a:pt x="1350" y="48"/>
                </a:lnTo>
                <a:lnTo>
                  <a:pt x="1356" y="50"/>
                </a:lnTo>
                <a:lnTo>
                  <a:pt x="1356" y="50"/>
                </a:lnTo>
                <a:lnTo>
                  <a:pt x="1364" y="52"/>
                </a:lnTo>
                <a:lnTo>
                  <a:pt x="1370" y="50"/>
                </a:lnTo>
                <a:lnTo>
                  <a:pt x="1376" y="44"/>
                </a:lnTo>
                <a:lnTo>
                  <a:pt x="1380" y="38"/>
                </a:lnTo>
                <a:lnTo>
                  <a:pt x="1380" y="38"/>
                </a:lnTo>
                <a:lnTo>
                  <a:pt x="1382" y="30"/>
                </a:lnTo>
                <a:lnTo>
                  <a:pt x="1378" y="24"/>
                </a:lnTo>
                <a:lnTo>
                  <a:pt x="1378" y="24"/>
                </a:lnTo>
                <a:lnTo>
                  <a:pt x="1370" y="20"/>
                </a:lnTo>
                <a:lnTo>
                  <a:pt x="1362" y="22"/>
                </a:lnTo>
                <a:lnTo>
                  <a:pt x="1362" y="22"/>
                </a:lnTo>
                <a:lnTo>
                  <a:pt x="1366" y="24"/>
                </a:lnTo>
                <a:lnTo>
                  <a:pt x="1366" y="30"/>
                </a:lnTo>
                <a:lnTo>
                  <a:pt x="1366" y="30"/>
                </a:lnTo>
                <a:lnTo>
                  <a:pt x="1364" y="34"/>
                </a:lnTo>
                <a:lnTo>
                  <a:pt x="1360" y="38"/>
                </a:lnTo>
                <a:lnTo>
                  <a:pt x="1360" y="38"/>
                </a:lnTo>
                <a:lnTo>
                  <a:pt x="1356" y="38"/>
                </a:lnTo>
                <a:lnTo>
                  <a:pt x="1350" y="34"/>
                </a:lnTo>
                <a:lnTo>
                  <a:pt x="1350" y="34"/>
                </a:lnTo>
                <a:lnTo>
                  <a:pt x="1350" y="30"/>
                </a:lnTo>
                <a:lnTo>
                  <a:pt x="1350" y="26"/>
                </a:lnTo>
                <a:lnTo>
                  <a:pt x="1350" y="20"/>
                </a:lnTo>
                <a:lnTo>
                  <a:pt x="1352" y="16"/>
                </a:lnTo>
                <a:lnTo>
                  <a:pt x="1352" y="16"/>
                </a:lnTo>
                <a:lnTo>
                  <a:pt x="1356" y="12"/>
                </a:lnTo>
                <a:lnTo>
                  <a:pt x="1360" y="10"/>
                </a:lnTo>
                <a:lnTo>
                  <a:pt x="1366" y="8"/>
                </a:lnTo>
                <a:lnTo>
                  <a:pt x="1370" y="8"/>
                </a:lnTo>
                <a:lnTo>
                  <a:pt x="1370" y="8"/>
                </a:lnTo>
                <a:lnTo>
                  <a:pt x="1378" y="10"/>
                </a:lnTo>
                <a:lnTo>
                  <a:pt x="1384" y="12"/>
                </a:lnTo>
                <a:lnTo>
                  <a:pt x="1390" y="18"/>
                </a:lnTo>
                <a:lnTo>
                  <a:pt x="1394" y="24"/>
                </a:lnTo>
                <a:lnTo>
                  <a:pt x="1394" y="24"/>
                </a:lnTo>
                <a:lnTo>
                  <a:pt x="1396" y="32"/>
                </a:lnTo>
                <a:lnTo>
                  <a:pt x="1394" y="40"/>
                </a:lnTo>
                <a:lnTo>
                  <a:pt x="1392" y="48"/>
                </a:lnTo>
                <a:lnTo>
                  <a:pt x="1386" y="54"/>
                </a:lnTo>
                <a:lnTo>
                  <a:pt x="1386" y="54"/>
                </a:lnTo>
                <a:lnTo>
                  <a:pt x="1376" y="60"/>
                </a:lnTo>
                <a:lnTo>
                  <a:pt x="1364" y="66"/>
                </a:lnTo>
                <a:lnTo>
                  <a:pt x="1352" y="68"/>
                </a:lnTo>
                <a:lnTo>
                  <a:pt x="1342" y="70"/>
                </a:lnTo>
                <a:lnTo>
                  <a:pt x="1342" y="70"/>
                </a:lnTo>
                <a:lnTo>
                  <a:pt x="1322" y="68"/>
                </a:lnTo>
                <a:lnTo>
                  <a:pt x="1302" y="64"/>
                </a:lnTo>
                <a:lnTo>
                  <a:pt x="1302" y="64"/>
                </a:lnTo>
                <a:lnTo>
                  <a:pt x="1270" y="54"/>
                </a:lnTo>
                <a:lnTo>
                  <a:pt x="1256" y="46"/>
                </a:lnTo>
                <a:lnTo>
                  <a:pt x="1240" y="38"/>
                </a:lnTo>
                <a:lnTo>
                  <a:pt x="1240" y="38"/>
                </a:lnTo>
                <a:lnTo>
                  <a:pt x="1252" y="40"/>
                </a:lnTo>
                <a:lnTo>
                  <a:pt x="1264" y="38"/>
                </a:lnTo>
                <a:lnTo>
                  <a:pt x="1274" y="36"/>
                </a:lnTo>
                <a:lnTo>
                  <a:pt x="1284" y="32"/>
                </a:lnTo>
                <a:lnTo>
                  <a:pt x="1294" y="26"/>
                </a:lnTo>
                <a:lnTo>
                  <a:pt x="1300" y="18"/>
                </a:lnTo>
                <a:lnTo>
                  <a:pt x="1302" y="10"/>
                </a:lnTo>
                <a:lnTo>
                  <a:pt x="1302" y="0"/>
                </a:lnTo>
                <a:lnTo>
                  <a:pt x="1302" y="0"/>
                </a:lnTo>
                <a:lnTo>
                  <a:pt x="1284" y="8"/>
                </a:lnTo>
                <a:lnTo>
                  <a:pt x="1268" y="12"/>
                </a:lnTo>
                <a:lnTo>
                  <a:pt x="1250" y="14"/>
                </a:lnTo>
                <a:lnTo>
                  <a:pt x="1236" y="12"/>
                </a:lnTo>
                <a:lnTo>
                  <a:pt x="1236" y="12"/>
                </a:lnTo>
                <a:lnTo>
                  <a:pt x="1208" y="4"/>
                </a:lnTo>
                <a:lnTo>
                  <a:pt x="1186" y="0"/>
                </a:lnTo>
                <a:lnTo>
                  <a:pt x="1164" y="0"/>
                </a:lnTo>
                <a:lnTo>
                  <a:pt x="1140" y="2"/>
                </a:lnTo>
                <a:lnTo>
                  <a:pt x="1140" y="2"/>
                </a:lnTo>
                <a:lnTo>
                  <a:pt x="1130" y="4"/>
                </a:lnTo>
                <a:lnTo>
                  <a:pt x="1120" y="10"/>
                </a:lnTo>
                <a:lnTo>
                  <a:pt x="1112" y="18"/>
                </a:lnTo>
                <a:lnTo>
                  <a:pt x="1108" y="28"/>
                </a:lnTo>
                <a:lnTo>
                  <a:pt x="1108" y="28"/>
                </a:lnTo>
                <a:lnTo>
                  <a:pt x="1104" y="18"/>
                </a:lnTo>
                <a:lnTo>
                  <a:pt x="1096" y="10"/>
                </a:lnTo>
                <a:lnTo>
                  <a:pt x="1086" y="4"/>
                </a:lnTo>
                <a:lnTo>
                  <a:pt x="1076" y="2"/>
                </a:lnTo>
                <a:lnTo>
                  <a:pt x="1076" y="2"/>
                </a:lnTo>
                <a:lnTo>
                  <a:pt x="1052" y="0"/>
                </a:lnTo>
                <a:lnTo>
                  <a:pt x="1030" y="0"/>
                </a:lnTo>
                <a:lnTo>
                  <a:pt x="1008" y="4"/>
                </a:lnTo>
                <a:lnTo>
                  <a:pt x="980" y="12"/>
                </a:lnTo>
                <a:lnTo>
                  <a:pt x="980" y="12"/>
                </a:lnTo>
                <a:lnTo>
                  <a:pt x="966" y="14"/>
                </a:lnTo>
                <a:lnTo>
                  <a:pt x="948" y="12"/>
                </a:lnTo>
                <a:lnTo>
                  <a:pt x="932" y="8"/>
                </a:lnTo>
                <a:lnTo>
                  <a:pt x="914" y="0"/>
                </a:lnTo>
                <a:lnTo>
                  <a:pt x="914" y="0"/>
                </a:lnTo>
                <a:lnTo>
                  <a:pt x="914" y="10"/>
                </a:lnTo>
                <a:lnTo>
                  <a:pt x="916" y="18"/>
                </a:lnTo>
                <a:lnTo>
                  <a:pt x="922" y="26"/>
                </a:lnTo>
                <a:lnTo>
                  <a:pt x="932" y="32"/>
                </a:lnTo>
                <a:lnTo>
                  <a:pt x="942" y="36"/>
                </a:lnTo>
                <a:lnTo>
                  <a:pt x="952" y="38"/>
                </a:lnTo>
                <a:lnTo>
                  <a:pt x="964" y="40"/>
                </a:lnTo>
                <a:lnTo>
                  <a:pt x="976" y="38"/>
                </a:lnTo>
                <a:lnTo>
                  <a:pt x="976" y="38"/>
                </a:lnTo>
                <a:lnTo>
                  <a:pt x="960" y="46"/>
                </a:lnTo>
                <a:lnTo>
                  <a:pt x="946" y="54"/>
                </a:lnTo>
                <a:lnTo>
                  <a:pt x="914" y="64"/>
                </a:lnTo>
                <a:lnTo>
                  <a:pt x="914" y="64"/>
                </a:lnTo>
                <a:lnTo>
                  <a:pt x="894" y="68"/>
                </a:lnTo>
                <a:lnTo>
                  <a:pt x="874" y="70"/>
                </a:lnTo>
                <a:lnTo>
                  <a:pt x="874" y="70"/>
                </a:lnTo>
                <a:lnTo>
                  <a:pt x="864" y="68"/>
                </a:lnTo>
                <a:lnTo>
                  <a:pt x="852" y="66"/>
                </a:lnTo>
                <a:lnTo>
                  <a:pt x="840" y="60"/>
                </a:lnTo>
                <a:lnTo>
                  <a:pt x="830" y="54"/>
                </a:lnTo>
                <a:lnTo>
                  <a:pt x="830" y="54"/>
                </a:lnTo>
                <a:lnTo>
                  <a:pt x="824" y="48"/>
                </a:lnTo>
                <a:lnTo>
                  <a:pt x="822" y="40"/>
                </a:lnTo>
                <a:lnTo>
                  <a:pt x="820" y="32"/>
                </a:lnTo>
                <a:lnTo>
                  <a:pt x="822" y="24"/>
                </a:lnTo>
                <a:lnTo>
                  <a:pt x="822" y="24"/>
                </a:lnTo>
                <a:lnTo>
                  <a:pt x="826" y="18"/>
                </a:lnTo>
                <a:lnTo>
                  <a:pt x="832" y="12"/>
                </a:lnTo>
                <a:lnTo>
                  <a:pt x="838" y="10"/>
                </a:lnTo>
                <a:lnTo>
                  <a:pt x="846" y="8"/>
                </a:lnTo>
                <a:lnTo>
                  <a:pt x="846" y="8"/>
                </a:lnTo>
                <a:lnTo>
                  <a:pt x="850" y="8"/>
                </a:lnTo>
                <a:lnTo>
                  <a:pt x="856" y="10"/>
                </a:lnTo>
                <a:lnTo>
                  <a:pt x="860" y="12"/>
                </a:lnTo>
                <a:lnTo>
                  <a:pt x="864" y="16"/>
                </a:lnTo>
                <a:lnTo>
                  <a:pt x="864" y="16"/>
                </a:lnTo>
                <a:lnTo>
                  <a:pt x="866" y="20"/>
                </a:lnTo>
                <a:lnTo>
                  <a:pt x="866" y="26"/>
                </a:lnTo>
                <a:lnTo>
                  <a:pt x="866" y="30"/>
                </a:lnTo>
                <a:lnTo>
                  <a:pt x="866" y="34"/>
                </a:lnTo>
                <a:lnTo>
                  <a:pt x="866" y="34"/>
                </a:lnTo>
                <a:lnTo>
                  <a:pt x="860" y="38"/>
                </a:lnTo>
                <a:lnTo>
                  <a:pt x="856" y="38"/>
                </a:lnTo>
                <a:lnTo>
                  <a:pt x="856" y="38"/>
                </a:lnTo>
                <a:lnTo>
                  <a:pt x="852" y="34"/>
                </a:lnTo>
                <a:lnTo>
                  <a:pt x="850" y="30"/>
                </a:lnTo>
                <a:lnTo>
                  <a:pt x="850" y="30"/>
                </a:lnTo>
                <a:lnTo>
                  <a:pt x="850" y="24"/>
                </a:lnTo>
                <a:lnTo>
                  <a:pt x="854" y="22"/>
                </a:lnTo>
                <a:lnTo>
                  <a:pt x="854" y="22"/>
                </a:lnTo>
                <a:lnTo>
                  <a:pt x="846" y="20"/>
                </a:lnTo>
                <a:lnTo>
                  <a:pt x="838" y="24"/>
                </a:lnTo>
                <a:lnTo>
                  <a:pt x="838" y="24"/>
                </a:lnTo>
                <a:lnTo>
                  <a:pt x="834" y="30"/>
                </a:lnTo>
                <a:lnTo>
                  <a:pt x="836" y="38"/>
                </a:lnTo>
                <a:lnTo>
                  <a:pt x="836" y="38"/>
                </a:lnTo>
                <a:lnTo>
                  <a:pt x="840" y="44"/>
                </a:lnTo>
                <a:lnTo>
                  <a:pt x="846" y="50"/>
                </a:lnTo>
                <a:lnTo>
                  <a:pt x="852" y="52"/>
                </a:lnTo>
                <a:lnTo>
                  <a:pt x="860" y="50"/>
                </a:lnTo>
                <a:lnTo>
                  <a:pt x="860" y="50"/>
                </a:lnTo>
                <a:lnTo>
                  <a:pt x="866" y="48"/>
                </a:lnTo>
                <a:lnTo>
                  <a:pt x="872" y="42"/>
                </a:lnTo>
                <a:lnTo>
                  <a:pt x="874" y="34"/>
                </a:lnTo>
                <a:lnTo>
                  <a:pt x="874" y="28"/>
                </a:lnTo>
                <a:lnTo>
                  <a:pt x="874" y="28"/>
                </a:lnTo>
                <a:lnTo>
                  <a:pt x="872" y="18"/>
                </a:lnTo>
                <a:lnTo>
                  <a:pt x="864" y="10"/>
                </a:lnTo>
                <a:lnTo>
                  <a:pt x="856" y="4"/>
                </a:lnTo>
                <a:lnTo>
                  <a:pt x="846" y="4"/>
                </a:lnTo>
                <a:lnTo>
                  <a:pt x="846" y="4"/>
                </a:lnTo>
                <a:lnTo>
                  <a:pt x="836" y="6"/>
                </a:lnTo>
                <a:lnTo>
                  <a:pt x="828" y="10"/>
                </a:lnTo>
                <a:lnTo>
                  <a:pt x="822" y="16"/>
                </a:lnTo>
                <a:lnTo>
                  <a:pt x="818" y="24"/>
                </a:lnTo>
                <a:lnTo>
                  <a:pt x="818" y="24"/>
                </a:lnTo>
                <a:lnTo>
                  <a:pt x="816" y="34"/>
                </a:lnTo>
                <a:lnTo>
                  <a:pt x="816" y="44"/>
                </a:lnTo>
                <a:lnTo>
                  <a:pt x="820" y="52"/>
                </a:lnTo>
                <a:lnTo>
                  <a:pt x="826" y="58"/>
                </a:lnTo>
                <a:lnTo>
                  <a:pt x="826" y="58"/>
                </a:lnTo>
                <a:lnTo>
                  <a:pt x="836" y="66"/>
                </a:lnTo>
                <a:lnTo>
                  <a:pt x="846" y="68"/>
                </a:lnTo>
                <a:lnTo>
                  <a:pt x="866" y="72"/>
                </a:lnTo>
                <a:lnTo>
                  <a:pt x="866" y="72"/>
                </a:lnTo>
                <a:lnTo>
                  <a:pt x="854" y="74"/>
                </a:lnTo>
                <a:lnTo>
                  <a:pt x="838" y="72"/>
                </a:lnTo>
                <a:lnTo>
                  <a:pt x="824" y="66"/>
                </a:lnTo>
                <a:lnTo>
                  <a:pt x="808" y="58"/>
                </a:lnTo>
                <a:lnTo>
                  <a:pt x="808" y="58"/>
                </a:lnTo>
                <a:lnTo>
                  <a:pt x="784" y="38"/>
                </a:lnTo>
                <a:lnTo>
                  <a:pt x="772" y="30"/>
                </a:lnTo>
                <a:lnTo>
                  <a:pt x="756" y="20"/>
                </a:lnTo>
                <a:lnTo>
                  <a:pt x="756" y="20"/>
                </a:lnTo>
                <a:lnTo>
                  <a:pt x="744" y="16"/>
                </a:lnTo>
                <a:lnTo>
                  <a:pt x="734" y="14"/>
                </a:lnTo>
                <a:lnTo>
                  <a:pt x="722" y="14"/>
                </a:lnTo>
                <a:lnTo>
                  <a:pt x="712" y="18"/>
                </a:lnTo>
                <a:lnTo>
                  <a:pt x="712" y="18"/>
                </a:lnTo>
                <a:lnTo>
                  <a:pt x="704" y="22"/>
                </a:lnTo>
                <a:lnTo>
                  <a:pt x="700" y="28"/>
                </a:lnTo>
                <a:lnTo>
                  <a:pt x="696" y="34"/>
                </a:lnTo>
                <a:lnTo>
                  <a:pt x="694" y="42"/>
                </a:lnTo>
                <a:lnTo>
                  <a:pt x="686" y="42"/>
                </a:lnTo>
                <a:lnTo>
                  <a:pt x="686" y="42"/>
                </a:lnTo>
                <a:lnTo>
                  <a:pt x="684" y="36"/>
                </a:lnTo>
                <a:lnTo>
                  <a:pt x="680" y="32"/>
                </a:lnTo>
                <a:lnTo>
                  <a:pt x="676" y="30"/>
                </a:lnTo>
                <a:lnTo>
                  <a:pt x="670" y="28"/>
                </a:lnTo>
                <a:lnTo>
                  <a:pt x="670" y="28"/>
                </a:lnTo>
                <a:lnTo>
                  <a:pt x="666" y="30"/>
                </a:lnTo>
                <a:lnTo>
                  <a:pt x="662" y="32"/>
                </a:lnTo>
                <a:lnTo>
                  <a:pt x="658" y="36"/>
                </a:lnTo>
                <a:lnTo>
                  <a:pt x="656" y="42"/>
                </a:lnTo>
                <a:lnTo>
                  <a:pt x="636" y="42"/>
                </a:lnTo>
                <a:lnTo>
                  <a:pt x="636" y="42"/>
                </a:lnTo>
                <a:lnTo>
                  <a:pt x="636" y="36"/>
                </a:lnTo>
                <a:lnTo>
                  <a:pt x="632" y="30"/>
                </a:lnTo>
                <a:lnTo>
                  <a:pt x="632" y="30"/>
                </a:lnTo>
                <a:lnTo>
                  <a:pt x="626" y="26"/>
                </a:lnTo>
                <a:lnTo>
                  <a:pt x="620" y="24"/>
                </a:lnTo>
                <a:lnTo>
                  <a:pt x="620" y="24"/>
                </a:lnTo>
                <a:lnTo>
                  <a:pt x="612" y="26"/>
                </a:lnTo>
                <a:lnTo>
                  <a:pt x="606" y="30"/>
                </a:lnTo>
                <a:lnTo>
                  <a:pt x="606" y="30"/>
                </a:lnTo>
                <a:lnTo>
                  <a:pt x="604" y="36"/>
                </a:lnTo>
                <a:lnTo>
                  <a:pt x="602" y="44"/>
                </a:lnTo>
                <a:lnTo>
                  <a:pt x="602" y="44"/>
                </a:lnTo>
                <a:lnTo>
                  <a:pt x="600" y="50"/>
                </a:lnTo>
                <a:lnTo>
                  <a:pt x="596" y="52"/>
                </a:lnTo>
                <a:lnTo>
                  <a:pt x="592" y="54"/>
                </a:lnTo>
                <a:lnTo>
                  <a:pt x="586" y="56"/>
                </a:lnTo>
                <a:lnTo>
                  <a:pt x="586" y="56"/>
                </a:lnTo>
                <a:lnTo>
                  <a:pt x="582" y="54"/>
                </a:lnTo>
                <a:lnTo>
                  <a:pt x="578" y="52"/>
                </a:lnTo>
                <a:lnTo>
                  <a:pt x="574" y="50"/>
                </a:lnTo>
                <a:lnTo>
                  <a:pt x="572" y="44"/>
                </a:lnTo>
                <a:lnTo>
                  <a:pt x="572" y="44"/>
                </a:lnTo>
                <a:lnTo>
                  <a:pt x="572" y="44"/>
                </a:lnTo>
                <a:lnTo>
                  <a:pt x="572" y="36"/>
                </a:lnTo>
                <a:lnTo>
                  <a:pt x="568" y="30"/>
                </a:lnTo>
                <a:lnTo>
                  <a:pt x="568" y="30"/>
                </a:lnTo>
                <a:lnTo>
                  <a:pt x="562" y="26"/>
                </a:lnTo>
                <a:lnTo>
                  <a:pt x="554" y="24"/>
                </a:lnTo>
                <a:lnTo>
                  <a:pt x="554" y="24"/>
                </a:lnTo>
                <a:lnTo>
                  <a:pt x="548" y="26"/>
                </a:lnTo>
                <a:lnTo>
                  <a:pt x="542" y="30"/>
                </a:lnTo>
                <a:lnTo>
                  <a:pt x="542" y="30"/>
                </a:lnTo>
                <a:lnTo>
                  <a:pt x="538" y="36"/>
                </a:lnTo>
                <a:lnTo>
                  <a:pt x="538" y="44"/>
                </a:lnTo>
                <a:lnTo>
                  <a:pt x="538" y="44"/>
                </a:lnTo>
                <a:lnTo>
                  <a:pt x="536" y="50"/>
                </a:lnTo>
                <a:lnTo>
                  <a:pt x="532" y="52"/>
                </a:lnTo>
                <a:lnTo>
                  <a:pt x="528" y="54"/>
                </a:lnTo>
                <a:lnTo>
                  <a:pt x="522" y="56"/>
                </a:lnTo>
                <a:lnTo>
                  <a:pt x="522" y="56"/>
                </a:lnTo>
                <a:lnTo>
                  <a:pt x="518" y="54"/>
                </a:lnTo>
                <a:lnTo>
                  <a:pt x="514" y="52"/>
                </a:lnTo>
                <a:lnTo>
                  <a:pt x="510" y="48"/>
                </a:lnTo>
                <a:lnTo>
                  <a:pt x="508" y="44"/>
                </a:lnTo>
                <a:lnTo>
                  <a:pt x="508" y="44"/>
                </a:lnTo>
                <a:lnTo>
                  <a:pt x="508" y="44"/>
                </a:lnTo>
                <a:lnTo>
                  <a:pt x="506" y="36"/>
                </a:lnTo>
                <a:lnTo>
                  <a:pt x="504" y="30"/>
                </a:lnTo>
                <a:lnTo>
                  <a:pt x="504" y="30"/>
                </a:lnTo>
                <a:lnTo>
                  <a:pt x="498" y="26"/>
                </a:lnTo>
                <a:lnTo>
                  <a:pt x="490" y="24"/>
                </a:lnTo>
                <a:lnTo>
                  <a:pt x="490" y="24"/>
                </a:lnTo>
                <a:lnTo>
                  <a:pt x="484" y="26"/>
                </a:lnTo>
                <a:lnTo>
                  <a:pt x="478" y="30"/>
                </a:lnTo>
                <a:lnTo>
                  <a:pt x="478" y="30"/>
                </a:lnTo>
                <a:lnTo>
                  <a:pt x="474" y="38"/>
                </a:lnTo>
                <a:lnTo>
                  <a:pt x="0" y="38"/>
                </a:lnTo>
                <a:lnTo>
                  <a:pt x="0" y="44"/>
                </a:lnTo>
                <a:lnTo>
                  <a:pt x="476" y="44"/>
                </a:lnTo>
                <a:lnTo>
                  <a:pt x="476" y="44"/>
                </a:lnTo>
                <a:lnTo>
                  <a:pt x="476" y="44"/>
                </a:lnTo>
                <a:lnTo>
                  <a:pt x="476" y="44"/>
                </a:lnTo>
                <a:lnTo>
                  <a:pt x="478" y="40"/>
                </a:lnTo>
                <a:lnTo>
                  <a:pt x="482" y="36"/>
                </a:lnTo>
                <a:lnTo>
                  <a:pt x="486" y="34"/>
                </a:lnTo>
                <a:lnTo>
                  <a:pt x="490" y="32"/>
                </a:lnTo>
                <a:lnTo>
                  <a:pt x="490" y="32"/>
                </a:lnTo>
                <a:lnTo>
                  <a:pt x="496" y="34"/>
                </a:lnTo>
                <a:lnTo>
                  <a:pt x="500" y="36"/>
                </a:lnTo>
                <a:lnTo>
                  <a:pt x="504" y="40"/>
                </a:lnTo>
                <a:lnTo>
                  <a:pt x="506" y="44"/>
                </a:lnTo>
                <a:lnTo>
                  <a:pt x="506" y="44"/>
                </a:lnTo>
                <a:lnTo>
                  <a:pt x="506" y="44"/>
                </a:lnTo>
                <a:lnTo>
                  <a:pt x="506" y="52"/>
                </a:lnTo>
                <a:lnTo>
                  <a:pt x="510" y="58"/>
                </a:lnTo>
                <a:lnTo>
                  <a:pt x="510" y="58"/>
                </a:lnTo>
                <a:lnTo>
                  <a:pt x="516" y="62"/>
                </a:lnTo>
                <a:lnTo>
                  <a:pt x="522" y="64"/>
                </a:lnTo>
                <a:lnTo>
                  <a:pt x="522" y="64"/>
                </a:lnTo>
                <a:lnTo>
                  <a:pt x="530" y="62"/>
                </a:lnTo>
                <a:lnTo>
                  <a:pt x="536" y="58"/>
                </a:lnTo>
                <a:lnTo>
                  <a:pt x="536" y="58"/>
                </a:lnTo>
                <a:lnTo>
                  <a:pt x="540" y="52"/>
                </a:lnTo>
                <a:lnTo>
                  <a:pt x="540" y="44"/>
                </a:lnTo>
                <a:lnTo>
                  <a:pt x="540" y="44"/>
                </a:lnTo>
                <a:lnTo>
                  <a:pt x="540" y="44"/>
                </a:lnTo>
                <a:lnTo>
                  <a:pt x="542" y="40"/>
                </a:lnTo>
                <a:lnTo>
                  <a:pt x="546" y="36"/>
                </a:lnTo>
                <a:lnTo>
                  <a:pt x="550" y="34"/>
                </a:lnTo>
                <a:lnTo>
                  <a:pt x="554" y="32"/>
                </a:lnTo>
                <a:lnTo>
                  <a:pt x="554" y="32"/>
                </a:lnTo>
                <a:lnTo>
                  <a:pt x="560" y="34"/>
                </a:lnTo>
                <a:lnTo>
                  <a:pt x="564" y="36"/>
                </a:lnTo>
                <a:lnTo>
                  <a:pt x="568" y="40"/>
                </a:lnTo>
                <a:lnTo>
                  <a:pt x="570" y="44"/>
                </a:lnTo>
                <a:lnTo>
                  <a:pt x="570" y="44"/>
                </a:lnTo>
                <a:lnTo>
                  <a:pt x="570" y="44"/>
                </a:lnTo>
                <a:lnTo>
                  <a:pt x="572" y="52"/>
                </a:lnTo>
                <a:lnTo>
                  <a:pt x="574" y="58"/>
                </a:lnTo>
                <a:lnTo>
                  <a:pt x="574" y="58"/>
                </a:lnTo>
                <a:lnTo>
                  <a:pt x="580" y="62"/>
                </a:lnTo>
                <a:lnTo>
                  <a:pt x="586" y="64"/>
                </a:lnTo>
                <a:lnTo>
                  <a:pt x="586" y="64"/>
                </a:lnTo>
                <a:lnTo>
                  <a:pt x="594" y="62"/>
                </a:lnTo>
                <a:lnTo>
                  <a:pt x="600" y="58"/>
                </a:lnTo>
                <a:lnTo>
                  <a:pt x="600" y="58"/>
                </a:lnTo>
                <a:lnTo>
                  <a:pt x="604" y="52"/>
                </a:lnTo>
                <a:lnTo>
                  <a:pt x="606" y="44"/>
                </a:lnTo>
                <a:lnTo>
                  <a:pt x="606" y="44"/>
                </a:lnTo>
                <a:lnTo>
                  <a:pt x="606" y="44"/>
                </a:lnTo>
                <a:lnTo>
                  <a:pt x="606" y="40"/>
                </a:lnTo>
                <a:lnTo>
                  <a:pt x="610" y="36"/>
                </a:lnTo>
                <a:lnTo>
                  <a:pt x="614" y="34"/>
                </a:lnTo>
                <a:lnTo>
                  <a:pt x="618" y="32"/>
                </a:lnTo>
                <a:lnTo>
                  <a:pt x="618" y="32"/>
                </a:lnTo>
                <a:lnTo>
                  <a:pt x="624" y="34"/>
                </a:lnTo>
                <a:lnTo>
                  <a:pt x="628" y="36"/>
                </a:lnTo>
                <a:lnTo>
                  <a:pt x="632" y="40"/>
                </a:lnTo>
                <a:lnTo>
                  <a:pt x="634" y="44"/>
                </a:lnTo>
                <a:lnTo>
                  <a:pt x="634" y="44"/>
                </a:lnTo>
                <a:lnTo>
                  <a:pt x="634" y="44"/>
                </a:lnTo>
                <a:lnTo>
                  <a:pt x="656" y="44"/>
                </a:lnTo>
                <a:lnTo>
                  <a:pt x="656" y="44"/>
                </a:lnTo>
                <a:lnTo>
                  <a:pt x="658" y="50"/>
                </a:lnTo>
                <a:lnTo>
                  <a:pt x="660" y="54"/>
                </a:lnTo>
                <a:lnTo>
                  <a:pt x="666" y="58"/>
                </a:lnTo>
                <a:lnTo>
                  <a:pt x="670" y="58"/>
                </a:lnTo>
                <a:lnTo>
                  <a:pt x="670" y="58"/>
                </a:lnTo>
                <a:lnTo>
                  <a:pt x="676" y="58"/>
                </a:lnTo>
                <a:lnTo>
                  <a:pt x="682" y="54"/>
                </a:lnTo>
                <a:lnTo>
                  <a:pt x="684" y="50"/>
                </a:lnTo>
                <a:lnTo>
                  <a:pt x="686" y="44"/>
                </a:lnTo>
                <a:lnTo>
                  <a:pt x="694" y="44"/>
                </a:lnTo>
                <a:lnTo>
                  <a:pt x="694" y="46"/>
                </a:lnTo>
                <a:lnTo>
                  <a:pt x="694" y="46"/>
                </a:lnTo>
                <a:lnTo>
                  <a:pt x="696" y="54"/>
                </a:lnTo>
                <a:lnTo>
                  <a:pt x="700" y="62"/>
                </a:lnTo>
                <a:lnTo>
                  <a:pt x="706" y="68"/>
                </a:lnTo>
                <a:lnTo>
                  <a:pt x="714" y="72"/>
                </a:lnTo>
                <a:lnTo>
                  <a:pt x="714" y="72"/>
                </a:lnTo>
                <a:lnTo>
                  <a:pt x="718" y="72"/>
                </a:lnTo>
                <a:lnTo>
                  <a:pt x="724" y="72"/>
                </a:lnTo>
                <a:lnTo>
                  <a:pt x="732" y="68"/>
                </a:lnTo>
                <a:lnTo>
                  <a:pt x="732" y="68"/>
                </a:lnTo>
                <a:lnTo>
                  <a:pt x="736" y="64"/>
                </a:lnTo>
                <a:lnTo>
                  <a:pt x="738" y="60"/>
                </a:lnTo>
                <a:lnTo>
                  <a:pt x="740" y="56"/>
                </a:lnTo>
                <a:lnTo>
                  <a:pt x="740" y="50"/>
                </a:lnTo>
                <a:lnTo>
                  <a:pt x="740" y="50"/>
                </a:lnTo>
                <a:lnTo>
                  <a:pt x="740" y="44"/>
                </a:lnTo>
                <a:lnTo>
                  <a:pt x="736" y="40"/>
                </a:lnTo>
                <a:lnTo>
                  <a:pt x="734" y="36"/>
                </a:lnTo>
                <a:lnTo>
                  <a:pt x="728" y="34"/>
                </a:lnTo>
                <a:lnTo>
                  <a:pt x="728" y="34"/>
                </a:lnTo>
                <a:lnTo>
                  <a:pt x="724" y="32"/>
                </a:lnTo>
                <a:lnTo>
                  <a:pt x="718" y="34"/>
                </a:lnTo>
                <a:lnTo>
                  <a:pt x="718" y="34"/>
                </a:lnTo>
                <a:lnTo>
                  <a:pt x="714" y="38"/>
                </a:lnTo>
                <a:lnTo>
                  <a:pt x="712" y="42"/>
                </a:lnTo>
                <a:lnTo>
                  <a:pt x="712" y="42"/>
                </a:lnTo>
                <a:lnTo>
                  <a:pt x="712" y="48"/>
                </a:lnTo>
                <a:lnTo>
                  <a:pt x="714" y="52"/>
                </a:lnTo>
                <a:lnTo>
                  <a:pt x="714" y="52"/>
                </a:lnTo>
                <a:lnTo>
                  <a:pt x="716" y="56"/>
                </a:lnTo>
                <a:lnTo>
                  <a:pt x="722" y="58"/>
                </a:lnTo>
                <a:lnTo>
                  <a:pt x="722" y="58"/>
                </a:lnTo>
                <a:lnTo>
                  <a:pt x="722" y="50"/>
                </a:lnTo>
                <a:lnTo>
                  <a:pt x="724" y="46"/>
                </a:lnTo>
                <a:lnTo>
                  <a:pt x="724" y="46"/>
                </a:lnTo>
                <a:lnTo>
                  <a:pt x="728" y="46"/>
                </a:lnTo>
                <a:lnTo>
                  <a:pt x="730" y="46"/>
                </a:lnTo>
                <a:lnTo>
                  <a:pt x="730" y="46"/>
                </a:lnTo>
                <a:lnTo>
                  <a:pt x="734" y="50"/>
                </a:lnTo>
                <a:lnTo>
                  <a:pt x="734" y="56"/>
                </a:lnTo>
                <a:lnTo>
                  <a:pt x="734" y="56"/>
                </a:lnTo>
                <a:lnTo>
                  <a:pt x="732" y="62"/>
                </a:lnTo>
                <a:lnTo>
                  <a:pt x="726" y="66"/>
                </a:lnTo>
                <a:lnTo>
                  <a:pt x="726" y="66"/>
                </a:lnTo>
                <a:lnTo>
                  <a:pt x="720" y="68"/>
                </a:lnTo>
                <a:lnTo>
                  <a:pt x="714" y="68"/>
                </a:lnTo>
                <a:lnTo>
                  <a:pt x="714" y="68"/>
                </a:lnTo>
                <a:lnTo>
                  <a:pt x="708" y="64"/>
                </a:lnTo>
                <a:lnTo>
                  <a:pt x="704" y="58"/>
                </a:lnTo>
                <a:lnTo>
                  <a:pt x="700" y="52"/>
                </a:lnTo>
                <a:lnTo>
                  <a:pt x="698" y="46"/>
                </a:lnTo>
                <a:lnTo>
                  <a:pt x="698" y="46"/>
                </a:lnTo>
                <a:lnTo>
                  <a:pt x="700" y="38"/>
                </a:lnTo>
                <a:lnTo>
                  <a:pt x="702" y="32"/>
                </a:lnTo>
                <a:lnTo>
                  <a:pt x="708" y="26"/>
                </a:lnTo>
                <a:lnTo>
                  <a:pt x="714" y="22"/>
                </a:lnTo>
                <a:lnTo>
                  <a:pt x="714" y="22"/>
                </a:lnTo>
                <a:lnTo>
                  <a:pt x="724" y="20"/>
                </a:lnTo>
                <a:lnTo>
                  <a:pt x="736" y="18"/>
                </a:lnTo>
                <a:lnTo>
                  <a:pt x="746" y="20"/>
                </a:lnTo>
                <a:lnTo>
                  <a:pt x="754" y="24"/>
                </a:lnTo>
                <a:lnTo>
                  <a:pt x="754" y="24"/>
                </a:lnTo>
                <a:lnTo>
                  <a:pt x="778" y="40"/>
                </a:lnTo>
                <a:lnTo>
                  <a:pt x="802" y="60"/>
                </a:lnTo>
                <a:lnTo>
                  <a:pt x="802" y="60"/>
                </a:lnTo>
                <a:lnTo>
                  <a:pt x="814" y="66"/>
                </a:lnTo>
                <a:lnTo>
                  <a:pt x="824" y="72"/>
                </a:lnTo>
                <a:lnTo>
                  <a:pt x="834" y="76"/>
                </a:lnTo>
                <a:lnTo>
                  <a:pt x="842" y="76"/>
                </a:lnTo>
                <a:lnTo>
                  <a:pt x="842" y="76"/>
                </a:lnTo>
                <a:lnTo>
                  <a:pt x="860" y="78"/>
                </a:lnTo>
                <a:lnTo>
                  <a:pt x="878" y="76"/>
                </a:lnTo>
                <a:lnTo>
                  <a:pt x="894" y="74"/>
                </a:lnTo>
                <a:lnTo>
                  <a:pt x="910" y="70"/>
                </a:lnTo>
                <a:lnTo>
                  <a:pt x="926" y="66"/>
                </a:lnTo>
                <a:lnTo>
                  <a:pt x="942" y="58"/>
                </a:lnTo>
                <a:lnTo>
                  <a:pt x="974" y="44"/>
                </a:lnTo>
                <a:lnTo>
                  <a:pt x="974" y="44"/>
                </a:lnTo>
                <a:lnTo>
                  <a:pt x="970" y="52"/>
                </a:lnTo>
                <a:lnTo>
                  <a:pt x="972" y="62"/>
                </a:lnTo>
                <a:lnTo>
                  <a:pt x="972" y="62"/>
                </a:lnTo>
                <a:lnTo>
                  <a:pt x="976" y="70"/>
                </a:lnTo>
                <a:lnTo>
                  <a:pt x="984" y="78"/>
                </a:lnTo>
                <a:lnTo>
                  <a:pt x="984" y="78"/>
                </a:lnTo>
                <a:lnTo>
                  <a:pt x="992" y="80"/>
                </a:lnTo>
                <a:lnTo>
                  <a:pt x="998" y="78"/>
                </a:lnTo>
                <a:lnTo>
                  <a:pt x="1006" y="76"/>
                </a:lnTo>
                <a:lnTo>
                  <a:pt x="1010" y="74"/>
                </a:lnTo>
                <a:lnTo>
                  <a:pt x="1010" y="74"/>
                </a:lnTo>
                <a:lnTo>
                  <a:pt x="1004" y="68"/>
                </a:lnTo>
                <a:lnTo>
                  <a:pt x="1002" y="60"/>
                </a:lnTo>
                <a:lnTo>
                  <a:pt x="1000" y="52"/>
                </a:lnTo>
                <a:lnTo>
                  <a:pt x="1002" y="44"/>
                </a:lnTo>
                <a:lnTo>
                  <a:pt x="1002" y="44"/>
                </a:lnTo>
                <a:lnTo>
                  <a:pt x="1006" y="34"/>
                </a:lnTo>
                <a:lnTo>
                  <a:pt x="1012" y="26"/>
                </a:lnTo>
                <a:lnTo>
                  <a:pt x="1020" y="22"/>
                </a:lnTo>
                <a:lnTo>
                  <a:pt x="1030" y="16"/>
                </a:lnTo>
                <a:lnTo>
                  <a:pt x="1030" y="16"/>
                </a:lnTo>
                <a:lnTo>
                  <a:pt x="1042" y="12"/>
                </a:lnTo>
                <a:lnTo>
                  <a:pt x="1052" y="10"/>
                </a:lnTo>
                <a:lnTo>
                  <a:pt x="1062" y="8"/>
                </a:lnTo>
                <a:lnTo>
                  <a:pt x="1072" y="8"/>
                </a:lnTo>
                <a:lnTo>
                  <a:pt x="1072" y="8"/>
                </a:lnTo>
                <a:lnTo>
                  <a:pt x="1082" y="12"/>
                </a:lnTo>
                <a:lnTo>
                  <a:pt x="1090" y="16"/>
                </a:lnTo>
                <a:lnTo>
                  <a:pt x="1096" y="24"/>
                </a:lnTo>
                <a:lnTo>
                  <a:pt x="1100" y="32"/>
                </a:lnTo>
                <a:lnTo>
                  <a:pt x="1100" y="32"/>
                </a:lnTo>
                <a:lnTo>
                  <a:pt x="1102" y="42"/>
                </a:lnTo>
                <a:lnTo>
                  <a:pt x="1102" y="52"/>
                </a:lnTo>
                <a:lnTo>
                  <a:pt x="1098" y="60"/>
                </a:lnTo>
                <a:lnTo>
                  <a:pt x="1092" y="68"/>
                </a:lnTo>
                <a:lnTo>
                  <a:pt x="1092" y="68"/>
                </a:lnTo>
                <a:lnTo>
                  <a:pt x="1088" y="72"/>
                </a:lnTo>
                <a:lnTo>
                  <a:pt x="1084" y="74"/>
                </a:lnTo>
                <a:lnTo>
                  <a:pt x="1078" y="74"/>
                </a:lnTo>
                <a:lnTo>
                  <a:pt x="1072" y="74"/>
                </a:lnTo>
                <a:lnTo>
                  <a:pt x="1072" y="74"/>
                </a:lnTo>
                <a:lnTo>
                  <a:pt x="1066" y="74"/>
                </a:lnTo>
                <a:lnTo>
                  <a:pt x="1062" y="70"/>
                </a:lnTo>
                <a:lnTo>
                  <a:pt x="1054" y="62"/>
                </a:lnTo>
                <a:lnTo>
                  <a:pt x="1054" y="62"/>
                </a:lnTo>
                <a:lnTo>
                  <a:pt x="1052" y="58"/>
                </a:lnTo>
                <a:lnTo>
                  <a:pt x="1050" y="54"/>
                </a:lnTo>
                <a:lnTo>
                  <a:pt x="1052" y="50"/>
                </a:lnTo>
                <a:lnTo>
                  <a:pt x="1054" y="46"/>
                </a:lnTo>
                <a:lnTo>
                  <a:pt x="1054" y="46"/>
                </a:lnTo>
                <a:lnTo>
                  <a:pt x="1056" y="42"/>
                </a:lnTo>
                <a:lnTo>
                  <a:pt x="1062" y="40"/>
                </a:lnTo>
                <a:lnTo>
                  <a:pt x="1066" y="40"/>
                </a:lnTo>
                <a:lnTo>
                  <a:pt x="1070" y="42"/>
                </a:lnTo>
                <a:lnTo>
                  <a:pt x="1070" y="42"/>
                </a:lnTo>
                <a:lnTo>
                  <a:pt x="1072" y="44"/>
                </a:lnTo>
                <a:lnTo>
                  <a:pt x="1074" y="48"/>
                </a:lnTo>
                <a:lnTo>
                  <a:pt x="1074" y="48"/>
                </a:lnTo>
                <a:lnTo>
                  <a:pt x="1074" y="50"/>
                </a:lnTo>
                <a:lnTo>
                  <a:pt x="1074" y="54"/>
                </a:lnTo>
                <a:lnTo>
                  <a:pt x="1074" y="54"/>
                </a:lnTo>
                <a:lnTo>
                  <a:pt x="1070" y="56"/>
                </a:lnTo>
                <a:lnTo>
                  <a:pt x="1068" y="58"/>
                </a:lnTo>
                <a:lnTo>
                  <a:pt x="1068" y="58"/>
                </a:lnTo>
                <a:lnTo>
                  <a:pt x="1064" y="58"/>
                </a:lnTo>
                <a:lnTo>
                  <a:pt x="1062" y="56"/>
                </a:lnTo>
                <a:lnTo>
                  <a:pt x="1062" y="56"/>
                </a:lnTo>
                <a:lnTo>
                  <a:pt x="1066" y="60"/>
                </a:lnTo>
                <a:lnTo>
                  <a:pt x="1070" y="62"/>
                </a:lnTo>
                <a:lnTo>
                  <a:pt x="1076" y="62"/>
                </a:lnTo>
                <a:lnTo>
                  <a:pt x="1080" y="60"/>
                </a:lnTo>
                <a:lnTo>
                  <a:pt x="1080" y="60"/>
                </a:lnTo>
                <a:lnTo>
                  <a:pt x="1084" y="58"/>
                </a:lnTo>
                <a:lnTo>
                  <a:pt x="1088" y="52"/>
                </a:lnTo>
                <a:lnTo>
                  <a:pt x="1088" y="48"/>
                </a:lnTo>
                <a:lnTo>
                  <a:pt x="1088" y="42"/>
                </a:lnTo>
                <a:lnTo>
                  <a:pt x="1088" y="42"/>
                </a:lnTo>
                <a:lnTo>
                  <a:pt x="1086" y="36"/>
                </a:lnTo>
                <a:lnTo>
                  <a:pt x="1080" y="30"/>
                </a:lnTo>
                <a:lnTo>
                  <a:pt x="1074" y="26"/>
                </a:lnTo>
                <a:lnTo>
                  <a:pt x="1066" y="26"/>
                </a:lnTo>
                <a:lnTo>
                  <a:pt x="1066" y="26"/>
                </a:lnTo>
                <a:lnTo>
                  <a:pt x="1058" y="26"/>
                </a:lnTo>
                <a:lnTo>
                  <a:pt x="1050" y="32"/>
                </a:lnTo>
                <a:lnTo>
                  <a:pt x="1046" y="38"/>
                </a:lnTo>
                <a:lnTo>
                  <a:pt x="1044" y="44"/>
                </a:lnTo>
                <a:lnTo>
                  <a:pt x="1044" y="44"/>
                </a:lnTo>
                <a:lnTo>
                  <a:pt x="1044" y="54"/>
                </a:lnTo>
                <a:lnTo>
                  <a:pt x="1046" y="64"/>
                </a:lnTo>
                <a:lnTo>
                  <a:pt x="1052" y="70"/>
                </a:lnTo>
                <a:lnTo>
                  <a:pt x="1060" y="76"/>
                </a:lnTo>
                <a:lnTo>
                  <a:pt x="1060" y="76"/>
                </a:lnTo>
                <a:lnTo>
                  <a:pt x="1070" y="80"/>
                </a:lnTo>
                <a:lnTo>
                  <a:pt x="1078" y="80"/>
                </a:lnTo>
                <a:lnTo>
                  <a:pt x="1088" y="78"/>
                </a:lnTo>
                <a:lnTo>
                  <a:pt x="1096" y="72"/>
                </a:lnTo>
                <a:lnTo>
                  <a:pt x="1096" y="72"/>
                </a:lnTo>
                <a:lnTo>
                  <a:pt x="1104" y="64"/>
                </a:lnTo>
                <a:lnTo>
                  <a:pt x="1108" y="54"/>
                </a:lnTo>
                <a:lnTo>
                  <a:pt x="1108" y="54"/>
                </a:lnTo>
                <a:lnTo>
                  <a:pt x="1112" y="64"/>
                </a:lnTo>
                <a:lnTo>
                  <a:pt x="1120" y="72"/>
                </a:lnTo>
                <a:lnTo>
                  <a:pt x="1120" y="72"/>
                </a:lnTo>
                <a:lnTo>
                  <a:pt x="1128" y="78"/>
                </a:lnTo>
                <a:lnTo>
                  <a:pt x="1138" y="80"/>
                </a:lnTo>
                <a:lnTo>
                  <a:pt x="1146" y="80"/>
                </a:lnTo>
                <a:lnTo>
                  <a:pt x="1156" y="76"/>
                </a:lnTo>
                <a:lnTo>
                  <a:pt x="1156" y="76"/>
                </a:lnTo>
                <a:lnTo>
                  <a:pt x="1164" y="70"/>
                </a:lnTo>
                <a:lnTo>
                  <a:pt x="1170" y="64"/>
                </a:lnTo>
                <a:lnTo>
                  <a:pt x="1172" y="54"/>
                </a:lnTo>
                <a:lnTo>
                  <a:pt x="1172" y="44"/>
                </a:lnTo>
                <a:lnTo>
                  <a:pt x="1172" y="44"/>
                </a:lnTo>
                <a:lnTo>
                  <a:pt x="1170" y="38"/>
                </a:lnTo>
                <a:lnTo>
                  <a:pt x="1166" y="32"/>
                </a:lnTo>
                <a:lnTo>
                  <a:pt x="1158" y="26"/>
                </a:lnTo>
                <a:lnTo>
                  <a:pt x="1150" y="26"/>
                </a:lnTo>
                <a:lnTo>
                  <a:pt x="1150" y="26"/>
                </a:lnTo>
                <a:lnTo>
                  <a:pt x="1142" y="26"/>
                </a:lnTo>
                <a:lnTo>
                  <a:pt x="1136" y="30"/>
                </a:lnTo>
                <a:lnTo>
                  <a:pt x="1130" y="36"/>
                </a:lnTo>
                <a:lnTo>
                  <a:pt x="1128" y="42"/>
                </a:lnTo>
                <a:lnTo>
                  <a:pt x="1128" y="42"/>
                </a:lnTo>
                <a:lnTo>
                  <a:pt x="1128" y="48"/>
                </a:lnTo>
                <a:lnTo>
                  <a:pt x="1128" y="52"/>
                </a:lnTo>
                <a:lnTo>
                  <a:pt x="1132" y="58"/>
                </a:lnTo>
                <a:lnTo>
                  <a:pt x="1136" y="60"/>
                </a:lnTo>
                <a:lnTo>
                  <a:pt x="1136" y="60"/>
                </a:lnTo>
                <a:lnTo>
                  <a:pt x="1140" y="62"/>
                </a:lnTo>
                <a:lnTo>
                  <a:pt x="1146" y="62"/>
                </a:lnTo>
                <a:lnTo>
                  <a:pt x="1150" y="60"/>
                </a:lnTo>
                <a:lnTo>
                  <a:pt x="1154" y="56"/>
                </a:lnTo>
                <a:lnTo>
                  <a:pt x="1154" y="56"/>
                </a:lnTo>
                <a:lnTo>
                  <a:pt x="1152" y="58"/>
                </a:lnTo>
                <a:lnTo>
                  <a:pt x="1148" y="58"/>
                </a:lnTo>
                <a:lnTo>
                  <a:pt x="1148" y="58"/>
                </a:lnTo>
                <a:lnTo>
                  <a:pt x="1146" y="56"/>
                </a:lnTo>
                <a:lnTo>
                  <a:pt x="1142" y="54"/>
                </a:lnTo>
                <a:lnTo>
                  <a:pt x="1142" y="54"/>
                </a:lnTo>
                <a:lnTo>
                  <a:pt x="1142" y="50"/>
                </a:lnTo>
                <a:lnTo>
                  <a:pt x="1142" y="48"/>
                </a:lnTo>
                <a:lnTo>
                  <a:pt x="1142" y="48"/>
                </a:lnTo>
                <a:lnTo>
                  <a:pt x="1144" y="44"/>
                </a:lnTo>
                <a:lnTo>
                  <a:pt x="1146" y="42"/>
                </a:lnTo>
                <a:lnTo>
                  <a:pt x="1146" y="42"/>
                </a:lnTo>
                <a:lnTo>
                  <a:pt x="1150" y="40"/>
                </a:lnTo>
                <a:lnTo>
                  <a:pt x="1154" y="40"/>
                </a:lnTo>
                <a:lnTo>
                  <a:pt x="1160" y="42"/>
                </a:lnTo>
                <a:lnTo>
                  <a:pt x="1162" y="46"/>
                </a:lnTo>
                <a:lnTo>
                  <a:pt x="1162" y="46"/>
                </a:lnTo>
                <a:lnTo>
                  <a:pt x="1164" y="50"/>
                </a:lnTo>
                <a:lnTo>
                  <a:pt x="1166" y="54"/>
                </a:lnTo>
                <a:lnTo>
                  <a:pt x="1164" y="58"/>
                </a:lnTo>
                <a:lnTo>
                  <a:pt x="1162" y="62"/>
                </a:lnTo>
                <a:lnTo>
                  <a:pt x="1162" y="62"/>
                </a:lnTo>
                <a:lnTo>
                  <a:pt x="1154" y="70"/>
                </a:lnTo>
                <a:lnTo>
                  <a:pt x="1150" y="74"/>
                </a:lnTo>
                <a:lnTo>
                  <a:pt x="1144" y="74"/>
                </a:lnTo>
                <a:lnTo>
                  <a:pt x="1144" y="74"/>
                </a:lnTo>
                <a:lnTo>
                  <a:pt x="1138" y="74"/>
                </a:lnTo>
                <a:lnTo>
                  <a:pt x="1132" y="74"/>
                </a:lnTo>
                <a:lnTo>
                  <a:pt x="1128" y="72"/>
                </a:lnTo>
                <a:lnTo>
                  <a:pt x="1124" y="68"/>
                </a:lnTo>
                <a:lnTo>
                  <a:pt x="1124" y="68"/>
                </a:lnTo>
                <a:lnTo>
                  <a:pt x="1118" y="60"/>
                </a:lnTo>
                <a:lnTo>
                  <a:pt x="1114" y="52"/>
                </a:lnTo>
                <a:lnTo>
                  <a:pt x="1114" y="42"/>
                </a:lnTo>
                <a:lnTo>
                  <a:pt x="1116" y="32"/>
                </a:lnTo>
                <a:lnTo>
                  <a:pt x="1116" y="32"/>
                </a:lnTo>
                <a:lnTo>
                  <a:pt x="1120" y="24"/>
                </a:lnTo>
                <a:lnTo>
                  <a:pt x="1126" y="16"/>
                </a:lnTo>
                <a:lnTo>
                  <a:pt x="1134" y="12"/>
                </a:lnTo>
                <a:lnTo>
                  <a:pt x="1144" y="8"/>
                </a:lnTo>
                <a:lnTo>
                  <a:pt x="1144" y="8"/>
                </a:lnTo>
                <a:lnTo>
                  <a:pt x="1154" y="8"/>
                </a:lnTo>
                <a:lnTo>
                  <a:pt x="1164" y="10"/>
                </a:lnTo>
                <a:lnTo>
                  <a:pt x="1174" y="12"/>
                </a:lnTo>
                <a:lnTo>
                  <a:pt x="1186" y="16"/>
                </a:lnTo>
                <a:lnTo>
                  <a:pt x="1186" y="16"/>
                </a:lnTo>
                <a:lnTo>
                  <a:pt x="1196" y="22"/>
                </a:lnTo>
                <a:lnTo>
                  <a:pt x="1204" y="26"/>
                </a:lnTo>
                <a:lnTo>
                  <a:pt x="1210" y="34"/>
                </a:lnTo>
                <a:lnTo>
                  <a:pt x="1214" y="44"/>
                </a:lnTo>
                <a:lnTo>
                  <a:pt x="1214" y="44"/>
                </a:lnTo>
                <a:lnTo>
                  <a:pt x="1216" y="52"/>
                </a:lnTo>
                <a:lnTo>
                  <a:pt x="1214" y="60"/>
                </a:lnTo>
                <a:lnTo>
                  <a:pt x="1212" y="68"/>
                </a:lnTo>
                <a:lnTo>
                  <a:pt x="1206" y="74"/>
                </a:lnTo>
                <a:lnTo>
                  <a:pt x="1206" y="74"/>
                </a:lnTo>
                <a:lnTo>
                  <a:pt x="1210" y="76"/>
                </a:lnTo>
                <a:lnTo>
                  <a:pt x="1218" y="78"/>
                </a:lnTo>
                <a:lnTo>
                  <a:pt x="1224" y="80"/>
                </a:lnTo>
                <a:lnTo>
                  <a:pt x="1232" y="78"/>
                </a:lnTo>
                <a:lnTo>
                  <a:pt x="1232" y="78"/>
                </a:lnTo>
                <a:lnTo>
                  <a:pt x="1240" y="70"/>
                </a:lnTo>
                <a:lnTo>
                  <a:pt x="1244" y="62"/>
                </a:lnTo>
                <a:lnTo>
                  <a:pt x="1244" y="62"/>
                </a:lnTo>
                <a:lnTo>
                  <a:pt x="1246" y="52"/>
                </a:lnTo>
                <a:lnTo>
                  <a:pt x="1242" y="44"/>
                </a:lnTo>
                <a:lnTo>
                  <a:pt x="1242" y="44"/>
                </a:lnTo>
                <a:lnTo>
                  <a:pt x="1274" y="58"/>
                </a:lnTo>
                <a:lnTo>
                  <a:pt x="1290" y="66"/>
                </a:lnTo>
                <a:lnTo>
                  <a:pt x="1306" y="70"/>
                </a:lnTo>
                <a:lnTo>
                  <a:pt x="1322" y="74"/>
                </a:lnTo>
                <a:lnTo>
                  <a:pt x="1338" y="76"/>
                </a:lnTo>
                <a:lnTo>
                  <a:pt x="1356" y="78"/>
                </a:lnTo>
                <a:lnTo>
                  <a:pt x="1374" y="76"/>
                </a:lnTo>
                <a:lnTo>
                  <a:pt x="1374" y="76"/>
                </a:lnTo>
                <a:lnTo>
                  <a:pt x="1382" y="76"/>
                </a:lnTo>
                <a:lnTo>
                  <a:pt x="1392" y="72"/>
                </a:lnTo>
                <a:lnTo>
                  <a:pt x="1402" y="66"/>
                </a:lnTo>
                <a:lnTo>
                  <a:pt x="1414" y="60"/>
                </a:lnTo>
                <a:lnTo>
                  <a:pt x="1414" y="60"/>
                </a:lnTo>
                <a:lnTo>
                  <a:pt x="1438" y="40"/>
                </a:lnTo>
                <a:lnTo>
                  <a:pt x="1462" y="24"/>
                </a:lnTo>
                <a:lnTo>
                  <a:pt x="1462" y="24"/>
                </a:lnTo>
                <a:lnTo>
                  <a:pt x="1470" y="20"/>
                </a:lnTo>
                <a:lnTo>
                  <a:pt x="1480" y="18"/>
                </a:lnTo>
                <a:lnTo>
                  <a:pt x="1492" y="20"/>
                </a:lnTo>
                <a:lnTo>
                  <a:pt x="1502" y="22"/>
                </a:lnTo>
                <a:lnTo>
                  <a:pt x="1502" y="22"/>
                </a:lnTo>
                <a:lnTo>
                  <a:pt x="1508" y="26"/>
                </a:lnTo>
                <a:lnTo>
                  <a:pt x="1514" y="32"/>
                </a:lnTo>
                <a:lnTo>
                  <a:pt x="1516" y="38"/>
                </a:lnTo>
                <a:lnTo>
                  <a:pt x="1518" y="46"/>
                </a:lnTo>
                <a:lnTo>
                  <a:pt x="1518" y="46"/>
                </a:lnTo>
                <a:lnTo>
                  <a:pt x="1516" y="52"/>
                </a:lnTo>
                <a:lnTo>
                  <a:pt x="1512" y="58"/>
                </a:lnTo>
                <a:lnTo>
                  <a:pt x="1508" y="64"/>
                </a:lnTo>
                <a:lnTo>
                  <a:pt x="1502" y="68"/>
                </a:lnTo>
                <a:lnTo>
                  <a:pt x="1502" y="68"/>
                </a:lnTo>
                <a:lnTo>
                  <a:pt x="1496" y="68"/>
                </a:lnTo>
                <a:lnTo>
                  <a:pt x="1490" y="66"/>
                </a:lnTo>
                <a:lnTo>
                  <a:pt x="1490" y="66"/>
                </a:lnTo>
                <a:lnTo>
                  <a:pt x="1484" y="62"/>
                </a:lnTo>
                <a:lnTo>
                  <a:pt x="1482" y="56"/>
                </a:lnTo>
                <a:lnTo>
                  <a:pt x="1482" y="56"/>
                </a:lnTo>
                <a:lnTo>
                  <a:pt x="1482" y="50"/>
                </a:lnTo>
                <a:lnTo>
                  <a:pt x="1484" y="46"/>
                </a:lnTo>
                <a:lnTo>
                  <a:pt x="1484" y="46"/>
                </a:lnTo>
                <a:lnTo>
                  <a:pt x="1488" y="46"/>
                </a:lnTo>
                <a:lnTo>
                  <a:pt x="1492" y="46"/>
                </a:lnTo>
                <a:lnTo>
                  <a:pt x="1492" y="46"/>
                </a:lnTo>
                <a:lnTo>
                  <a:pt x="1494" y="50"/>
                </a:lnTo>
                <a:lnTo>
                  <a:pt x="1494" y="58"/>
                </a:lnTo>
                <a:lnTo>
                  <a:pt x="1494" y="58"/>
                </a:lnTo>
                <a:lnTo>
                  <a:pt x="1498" y="56"/>
                </a:lnTo>
                <a:lnTo>
                  <a:pt x="1502" y="52"/>
                </a:lnTo>
                <a:lnTo>
                  <a:pt x="1502" y="52"/>
                </a:lnTo>
                <a:lnTo>
                  <a:pt x="1504" y="48"/>
                </a:lnTo>
                <a:lnTo>
                  <a:pt x="1504" y="42"/>
                </a:lnTo>
                <a:lnTo>
                  <a:pt x="1504" y="42"/>
                </a:lnTo>
                <a:lnTo>
                  <a:pt x="1502" y="38"/>
                </a:lnTo>
                <a:lnTo>
                  <a:pt x="1498" y="34"/>
                </a:lnTo>
                <a:lnTo>
                  <a:pt x="1498" y="34"/>
                </a:lnTo>
                <a:lnTo>
                  <a:pt x="1492" y="32"/>
                </a:lnTo>
                <a:lnTo>
                  <a:pt x="1488" y="34"/>
                </a:lnTo>
                <a:lnTo>
                  <a:pt x="1488" y="34"/>
                </a:lnTo>
                <a:lnTo>
                  <a:pt x="1482" y="36"/>
                </a:lnTo>
                <a:lnTo>
                  <a:pt x="1480" y="40"/>
                </a:lnTo>
                <a:lnTo>
                  <a:pt x="1476" y="44"/>
                </a:lnTo>
                <a:lnTo>
                  <a:pt x="1476" y="50"/>
                </a:lnTo>
                <a:lnTo>
                  <a:pt x="1476" y="50"/>
                </a:lnTo>
                <a:lnTo>
                  <a:pt x="1476" y="56"/>
                </a:lnTo>
                <a:lnTo>
                  <a:pt x="1478" y="60"/>
                </a:lnTo>
                <a:lnTo>
                  <a:pt x="1480" y="64"/>
                </a:lnTo>
                <a:lnTo>
                  <a:pt x="1484" y="68"/>
                </a:lnTo>
                <a:lnTo>
                  <a:pt x="1484" y="68"/>
                </a:lnTo>
                <a:lnTo>
                  <a:pt x="1492" y="72"/>
                </a:lnTo>
                <a:lnTo>
                  <a:pt x="1498" y="72"/>
                </a:lnTo>
                <a:lnTo>
                  <a:pt x="1502" y="72"/>
                </a:lnTo>
                <a:lnTo>
                  <a:pt x="1502" y="72"/>
                </a:lnTo>
                <a:lnTo>
                  <a:pt x="1510" y="68"/>
                </a:lnTo>
                <a:lnTo>
                  <a:pt x="1516" y="62"/>
                </a:lnTo>
                <a:lnTo>
                  <a:pt x="1520" y="54"/>
                </a:lnTo>
                <a:lnTo>
                  <a:pt x="1522" y="46"/>
                </a:lnTo>
                <a:lnTo>
                  <a:pt x="1522" y="44"/>
                </a:lnTo>
                <a:lnTo>
                  <a:pt x="1530" y="44"/>
                </a:lnTo>
                <a:lnTo>
                  <a:pt x="1530" y="44"/>
                </a:lnTo>
                <a:lnTo>
                  <a:pt x="1532" y="50"/>
                </a:lnTo>
                <a:lnTo>
                  <a:pt x="1534" y="54"/>
                </a:lnTo>
                <a:lnTo>
                  <a:pt x="1540" y="58"/>
                </a:lnTo>
                <a:lnTo>
                  <a:pt x="1546" y="58"/>
                </a:lnTo>
                <a:lnTo>
                  <a:pt x="1546" y="58"/>
                </a:lnTo>
                <a:lnTo>
                  <a:pt x="1550" y="58"/>
                </a:lnTo>
                <a:lnTo>
                  <a:pt x="1556" y="54"/>
                </a:lnTo>
                <a:lnTo>
                  <a:pt x="1558" y="50"/>
                </a:lnTo>
                <a:lnTo>
                  <a:pt x="1560" y="44"/>
                </a:lnTo>
                <a:lnTo>
                  <a:pt x="1582" y="44"/>
                </a:lnTo>
                <a:lnTo>
                  <a:pt x="1582" y="44"/>
                </a:lnTo>
                <a:lnTo>
                  <a:pt x="1582" y="44"/>
                </a:lnTo>
                <a:lnTo>
                  <a:pt x="1582" y="44"/>
                </a:lnTo>
                <a:lnTo>
                  <a:pt x="1584" y="40"/>
                </a:lnTo>
                <a:lnTo>
                  <a:pt x="1588" y="36"/>
                </a:lnTo>
                <a:lnTo>
                  <a:pt x="1592" y="34"/>
                </a:lnTo>
                <a:lnTo>
                  <a:pt x="1596" y="32"/>
                </a:lnTo>
                <a:lnTo>
                  <a:pt x="1596" y="32"/>
                </a:lnTo>
                <a:lnTo>
                  <a:pt x="1602" y="34"/>
                </a:lnTo>
                <a:lnTo>
                  <a:pt x="1606" y="36"/>
                </a:lnTo>
                <a:lnTo>
                  <a:pt x="1610" y="40"/>
                </a:lnTo>
                <a:lnTo>
                  <a:pt x="1610" y="44"/>
                </a:lnTo>
                <a:lnTo>
                  <a:pt x="1610" y="44"/>
                </a:lnTo>
                <a:lnTo>
                  <a:pt x="1610" y="44"/>
                </a:lnTo>
                <a:lnTo>
                  <a:pt x="1612" y="52"/>
                </a:lnTo>
                <a:lnTo>
                  <a:pt x="1616" y="58"/>
                </a:lnTo>
                <a:lnTo>
                  <a:pt x="1616" y="58"/>
                </a:lnTo>
                <a:lnTo>
                  <a:pt x="1622" y="62"/>
                </a:lnTo>
                <a:lnTo>
                  <a:pt x="1628" y="64"/>
                </a:lnTo>
                <a:lnTo>
                  <a:pt x="1628" y="64"/>
                </a:lnTo>
                <a:lnTo>
                  <a:pt x="1636" y="62"/>
                </a:lnTo>
                <a:lnTo>
                  <a:pt x="1642" y="58"/>
                </a:lnTo>
                <a:lnTo>
                  <a:pt x="1642" y="58"/>
                </a:lnTo>
                <a:lnTo>
                  <a:pt x="1644" y="52"/>
                </a:lnTo>
                <a:lnTo>
                  <a:pt x="1646" y="44"/>
                </a:lnTo>
                <a:lnTo>
                  <a:pt x="1646" y="44"/>
                </a:lnTo>
                <a:lnTo>
                  <a:pt x="1646" y="44"/>
                </a:lnTo>
                <a:lnTo>
                  <a:pt x="1648" y="40"/>
                </a:lnTo>
                <a:lnTo>
                  <a:pt x="1652" y="36"/>
                </a:lnTo>
                <a:lnTo>
                  <a:pt x="1656" y="34"/>
                </a:lnTo>
                <a:lnTo>
                  <a:pt x="1662" y="32"/>
                </a:lnTo>
                <a:lnTo>
                  <a:pt x="1662" y="32"/>
                </a:lnTo>
                <a:lnTo>
                  <a:pt x="1666" y="34"/>
                </a:lnTo>
                <a:lnTo>
                  <a:pt x="1670" y="36"/>
                </a:lnTo>
                <a:lnTo>
                  <a:pt x="1674" y="40"/>
                </a:lnTo>
                <a:lnTo>
                  <a:pt x="1676" y="44"/>
                </a:lnTo>
                <a:lnTo>
                  <a:pt x="1676" y="44"/>
                </a:lnTo>
                <a:lnTo>
                  <a:pt x="1676" y="44"/>
                </a:lnTo>
                <a:lnTo>
                  <a:pt x="1676" y="52"/>
                </a:lnTo>
                <a:lnTo>
                  <a:pt x="1680" y="58"/>
                </a:lnTo>
                <a:lnTo>
                  <a:pt x="1680" y="58"/>
                </a:lnTo>
                <a:lnTo>
                  <a:pt x="1686" y="62"/>
                </a:lnTo>
                <a:lnTo>
                  <a:pt x="1694" y="64"/>
                </a:lnTo>
                <a:lnTo>
                  <a:pt x="1694" y="64"/>
                </a:lnTo>
                <a:lnTo>
                  <a:pt x="1700" y="62"/>
                </a:lnTo>
                <a:lnTo>
                  <a:pt x="1706" y="58"/>
                </a:lnTo>
                <a:lnTo>
                  <a:pt x="1706" y="58"/>
                </a:lnTo>
                <a:lnTo>
                  <a:pt x="1710" y="52"/>
                </a:lnTo>
                <a:lnTo>
                  <a:pt x="1710" y="44"/>
                </a:lnTo>
                <a:lnTo>
                  <a:pt x="1710" y="44"/>
                </a:lnTo>
                <a:lnTo>
                  <a:pt x="1710" y="44"/>
                </a:lnTo>
                <a:lnTo>
                  <a:pt x="1712" y="40"/>
                </a:lnTo>
                <a:lnTo>
                  <a:pt x="1716" y="36"/>
                </a:lnTo>
                <a:lnTo>
                  <a:pt x="1720" y="34"/>
                </a:lnTo>
                <a:lnTo>
                  <a:pt x="1726" y="32"/>
                </a:lnTo>
                <a:lnTo>
                  <a:pt x="1726" y="32"/>
                </a:lnTo>
                <a:lnTo>
                  <a:pt x="1730" y="34"/>
                </a:lnTo>
                <a:lnTo>
                  <a:pt x="1734" y="36"/>
                </a:lnTo>
                <a:lnTo>
                  <a:pt x="1738" y="40"/>
                </a:lnTo>
                <a:lnTo>
                  <a:pt x="1740" y="44"/>
                </a:lnTo>
                <a:lnTo>
                  <a:pt x="1740" y="44"/>
                </a:lnTo>
                <a:lnTo>
                  <a:pt x="1740" y="44"/>
                </a:lnTo>
                <a:lnTo>
                  <a:pt x="2216" y="44"/>
                </a:lnTo>
                <a:lnTo>
                  <a:pt x="2216" y="38"/>
                </a:lnTo>
                <a:lnTo>
                  <a:pt x="1742" y="38"/>
                </a:lnTo>
                <a:lnTo>
                  <a:pt x="1742" y="38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ja-JP" altLang="en-US"/>
          </a:p>
        </p:txBody>
      </p:sp>
      <p:sp>
        <p:nvSpPr>
          <p:cNvPr id="295" name="Freeform 692"/>
          <p:cNvSpPr>
            <a:spLocks/>
          </p:cNvSpPr>
          <p:nvPr/>
        </p:nvSpPr>
        <p:spPr bwMode="auto">
          <a:xfrm>
            <a:off x="3902044" y="5726876"/>
            <a:ext cx="396875" cy="396875"/>
          </a:xfrm>
          <a:custGeom>
            <a:avLst/>
            <a:gdLst>
              <a:gd name="T0" fmla="*/ 250 w 250"/>
              <a:gd name="T1" fmla="*/ 124 h 250"/>
              <a:gd name="T2" fmla="*/ 250 w 250"/>
              <a:gd name="T3" fmla="*/ 124 h 250"/>
              <a:gd name="T4" fmla="*/ 212 w 250"/>
              <a:gd name="T5" fmla="*/ 128 h 250"/>
              <a:gd name="T6" fmla="*/ 184 w 250"/>
              <a:gd name="T7" fmla="*/ 130 h 250"/>
              <a:gd name="T8" fmla="*/ 172 w 250"/>
              <a:gd name="T9" fmla="*/ 134 h 250"/>
              <a:gd name="T10" fmla="*/ 162 w 250"/>
              <a:gd name="T11" fmla="*/ 136 h 250"/>
              <a:gd name="T12" fmla="*/ 154 w 250"/>
              <a:gd name="T13" fmla="*/ 140 h 250"/>
              <a:gd name="T14" fmla="*/ 146 w 250"/>
              <a:gd name="T15" fmla="*/ 146 h 250"/>
              <a:gd name="T16" fmla="*/ 142 w 250"/>
              <a:gd name="T17" fmla="*/ 154 h 250"/>
              <a:gd name="T18" fmla="*/ 138 w 250"/>
              <a:gd name="T19" fmla="*/ 162 h 250"/>
              <a:gd name="T20" fmla="*/ 134 w 250"/>
              <a:gd name="T21" fmla="*/ 172 h 250"/>
              <a:gd name="T22" fmla="*/ 132 w 250"/>
              <a:gd name="T23" fmla="*/ 182 h 250"/>
              <a:gd name="T24" fmla="*/ 128 w 250"/>
              <a:gd name="T25" fmla="*/ 212 h 250"/>
              <a:gd name="T26" fmla="*/ 126 w 250"/>
              <a:gd name="T27" fmla="*/ 250 h 250"/>
              <a:gd name="T28" fmla="*/ 126 w 250"/>
              <a:gd name="T29" fmla="*/ 250 h 250"/>
              <a:gd name="T30" fmla="*/ 124 w 250"/>
              <a:gd name="T31" fmla="*/ 212 h 250"/>
              <a:gd name="T32" fmla="*/ 120 w 250"/>
              <a:gd name="T33" fmla="*/ 182 h 250"/>
              <a:gd name="T34" fmla="*/ 118 w 250"/>
              <a:gd name="T35" fmla="*/ 172 h 250"/>
              <a:gd name="T36" fmla="*/ 114 w 250"/>
              <a:gd name="T37" fmla="*/ 162 h 250"/>
              <a:gd name="T38" fmla="*/ 110 w 250"/>
              <a:gd name="T39" fmla="*/ 154 h 250"/>
              <a:gd name="T40" fmla="*/ 104 w 250"/>
              <a:gd name="T41" fmla="*/ 146 h 250"/>
              <a:gd name="T42" fmla="*/ 98 w 250"/>
              <a:gd name="T43" fmla="*/ 140 h 250"/>
              <a:gd name="T44" fmla="*/ 90 w 250"/>
              <a:gd name="T45" fmla="*/ 136 h 250"/>
              <a:gd name="T46" fmla="*/ 80 w 250"/>
              <a:gd name="T47" fmla="*/ 134 h 250"/>
              <a:gd name="T48" fmla="*/ 68 w 250"/>
              <a:gd name="T49" fmla="*/ 130 h 250"/>
              <a:gd name="T50" fmla="*/ 38 w 250"/>
              <a:gd name="T51" fmla="*/ 128 h 250"/>
              <a:gd name="T52" fmla="*/ 0 w 250"/>
              <a:gd name="T53" fmla="*/ 124 h 250"/>
              <a:gd name="T54" fmla="*/ 0 w 250"/>
              <a:gd name="T55" fmla="*/ 124 h 250"/>
              <a:gd name="T56" fmla="*/ 38 w 250"/>
              <a:gd name="T57" fmla="*/ 122 h 250"/>
              <a:gd name="T58" fmla="*/ 68 w 250"/>
              <a:gd name="T59" fmla="*/ 120 h 250"/>
              <a:gd name="T60" fmla="*/ 80 w 250"/>
              <a:gd name="T61" fmla="*/ 116 h 250"/>
              <a:gd name="T62" fmla="*/ 90 w 250"/>
              <a:gd name="T63" fmla="*/ 114 h 250"/>
              <a:gd name="T64" fmla="*/ 98 w 250"/>
              <a:gd name="T65" fmla="*/ 108 h 250"/>
              <a:gd name="T66" fmla="*/ 104 w 250"/>
              <a:gd name="T67" fmla="*/ 104 h 250"/>
              <a:gd name="T68" fmla="*/ 110 w 250"/>
              <a:gd name="T69" fmla="*/ 96 h 250"/>
              <a:gd name="T70" fmla="*/ 114 w 250"/>
              <a:gd name="T71" fmla="*/ 88 h 250"/>
              <a:gd name="T72" fmla="*/ 118 w 250"/>
              <a:gd name="T73" fmla="*/ 78 h 250"/>
              <a:gd name="T74" fmla="*/ 120 w 250"/>
              <a:gd name="T75" fmla="*/ 68 h 250"/>
              <a:gd name="T76" fmla="*/ 124 w 250"/>
              <a:gd name="T77" fmla="*/ 38 h 250"/>
              <a:gd name="T78" fmla="*/ 126 w 250"/>
              <a:gd name="T79" fmla="*/ 0 h 250"/>
              <a:gd name="T80" fmla="*/ 126 w 250"/>
              <a:gd name="T81" fmla="*/ 0 h 250"/>
              <a:gd name="T82" fmla="*/ 128 w 250"/>
              <a:gd name="T83" fmla="*/ 38 h 250"/>
              <a:gd name="T84" fmla="*/ 132 w 250"/>
              <a:gd name="T85" fmla="*/ 68 h 250"/>
              <a:gd name="T86" fmla="*/ 134 w 250"/>
              <a:gd name="T87" fmla="*/ 78 h 250"/>
              <a:gd name="T88" fmla="*/ 138 w 250"/>
              <a:gd name="T89" fmla="*/ 88 h 250"/>
              <a:gd name="T90" fmla="*/ 142 w 250"/>
              <a:gd name="T91" fmla="*/ 96 h 250"/>
              <a:gd name="T92" fmla="*/ 146 w 250"/>
              <a:gd name="T93" fmla="*/ 104 h 250"/>
              <a:gd name="T94" fmla="*/ 154 w 250"/>
              <a:gd name="T95" fmla="*/ 108 h 250"/>
              <a:gd name="T96" fmla="*/ 162 w 250"/>
              <a:gd name="T97" fmla="*/ 114 h 250"/>
              <a:gd name="T98" fmla="*/ 172 w 250"/>
              <a:gd name="T99" fmla="*/ 116 h 250"/>
              <a:gd name="T100" fmla="*/ 184 w 250"/>
              <a:gd name="T101" fmla="*/ 120 h 250"/>
              <a:gd name="T102" fmla="*/ 212 w 250"/>
              <a:gd name="T103" fmla="*/ 122 h 250"/>
              <a:gd name="T104" fmla="*/ 250 w 250"/>
              <a:gd name="T105" fmla="*/ 124 h 250"/>
              <a:gd name="T106" fmla="*/ 250 w 250"/>
              <a:gd name="T107" fmla="*/ 124 h 2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</a:cxnLst>
            <a:rect l="0" t="0" r="r" b="b"/>
            <a:pathLst>
              <a:path w="250" h="250">
                <a:moveTo>
                  <a:pt x="250" y="124"/>
                </a:moveTo>
                <a:lnTo>
                  <a:pt x="250" y="124"/>
                </a:lnTo>
                <a:lnTo>
                  <a:pt x="212" y="128"/>
                </a:lnTo>
                <a:lnTo>
                  <a:pt x="184" y="130"/>
                </a:lnTo>
                <a:lnTo>
                  <a:pt x="172" y="134"/>
                </a:lnTo>
                <a:lnTo>
                  <a:pt x="162" y="136"/>
                </a:lnTo>
                <a:lnTo>
                  <a:pt x="154" y="140"/>
                </a:lnTo>
                <a:lnTo>
                  <a:pt x="146" y="146"/>
                </a:lnTo>
                <a:lnTo>
                  <a:pt x="142" y="154"/>
                </a:lnTo>
                <a:lnTo>
                  <a:pt x="138" y="162"/>
                </a:lnTo>
                <a:lnTo>
                  <a:pt x="134" y="172"/>
                </a:lnTo>
                <a:lnTo>
                  <a:pt x="132" y="182"/>
                </a:lnTo>
                <a:lnTo>
                  <a:pt x="128" y="212"/>
                </a:lnTo>
                <a:lnTo>
                  <a:pt x="126" y="250"/>
                </a:lnTo>
                <a:lnTo>
                  <a:pt x="126" y="250"/>
                </a:lnTo>
                <a:lnTo>
                  <a:pt x="124" y="212"/>
                </a:lnTo>
                <a:lnTo>
                  <a:pt x="120" y="182"/>
                </a:lnTo>
                <a:lnTo>
                  <a:pt x="118" y="172"/>
                </a:lnTo>
                <a:lnTo>
                  <a:pt x="114" y="162"/>
                </a:lnTo>
                <a:lnTo>
                  <a:pt x="110" y="154"/>
                </a:lnTo>
                <a:lnTo>
                  <a:pt x="104" y="146"/>
                </a:lnTo>
                <a:lnTo>
                  <a:pt x="98" y="140"/>
                </a:lnTo>
                <a:lnTo>
                  <a:pt x="90" y="136"/>
                </a:lnTo>
                <a:lnTo>
                  <a:pt x="80" y="134"/>
                </a:lnTo>
                <a:lnTo>
                  <a:pt x="68" y="130"/>
                </a:lnTo>
                <a:lnTo>
                  <a:pt x="38" y="128"/>
                </a:lnTo>
                <a:lnTo>
                  <a:pt x="0" y="124"/>
                </a:lnTo>
                <a:lnTo>
                  <a:pt x="0" y="124"/>
                </a:lnTo>
                <a:lnTo>
                  <a:pt x="38" y="122"/>
                </a:lnTo>
                <a:lnTo>
                  <a:pt x="68" y="120"/>
                </a:lnTo>
                <a:lnTo>
                  <a:pt x="80" y="116"/>
                </a:lnTo>
                <a:lnTo>
                  <a:pt x="90" y="114"/>
                </a:lnTo>
                <a:lnTo>
                  <a:pt x="98" y="108"/>
                </a:lnTo>
                <a:lnTo>
                  <a:pt x="104" y="104"/>
                </a:lnTo>
                <a:lnTo>
                  <a:pt x="110" y="96"/>
                </a:lnTo>
                <a:lnTo>
                  <a:pt x="114" y="88"/>
                </a:lnTo>
                <a:lnTo>
                  <a:pt x="118" y="78"/>
                </a:lnTo>
                <a:lnTo>
                  <a:pt x="120" y="68"/>
                </a:lnTo>
                <a:lnTo>
                  <a:pt x="124" y="38"/>
                </a:lnTo>
                <a:lnTo>
                  <a:pt x="126" y="0"/>
                </a:lnTo>
                <a:lnTo>
                  <a:pt x="126" y="0"/>
                </a:lnTo>
                <a:lnTo>
                  <a:pt x="128" y="38"/>
                </a:lnTo>
                <a:lnTo>
                  <a:pt x="132" y="68"/>
                </a:lnTo>
                <a:lnTo>
                  <a:pt x="134" y="78"/>
                </a:lnTo>
                <a:lnTo>
                  <a:pt x="138" y="88"/>
                </a:lnTo>
                <a:lnTo>
                  <a:pt x="142" y="96"/>
                </a:lnTo>
                <a:lnTo>
                  <a:pt x="146" y="104"/>
                </a:lnTo>
                <a:lnTo>
                  <a:pt x="154" y="108"/>
                </a:lnTo>
                <a:lnTo>
                  <a:pt x="162" y="114"/>
                </a:lnTo>
                <a:lnTo>
                  <a:pt x="172" y="116"/>
                </a:lnTo>
                <a:lnTo>
                  <a:pt x="184" y="120"/>
                </a:lnTo>
                <a:lnTo>
                  <a:pt x="212" y="122"/>
                </a:lnTo>
                <a:lnTo>
                  <a:pt x="250" y="124"/>
                </a:lnTo>
                <a:lnTo>
                  <a:pt x="250" y="124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ja-JP" altLang="en-US"/>
          </a:p>
        </p:txBody>
      </p:sp>
      <p:sp>
        <p:nvSpPr>
          <p:cNvPr id="296" name="Freeform 692"/>
          <p:cNvSpPr>
            <a:spLocks/>
          </p:cNvSpPr>
          <p:nvPr/>
        </p:nvSpPr>
        <p:spPr bwMode="auto">
          <a:xfrm>
            <a:off x="4225894" y="6117911"/>
            <a:ext cx="258778" cy="258778"/>
          </a:xfrm>
          <a:custGeom>
            <a:avLst/>
            <a:gdLst>
              <a:gd name="T0" fmla="*/ 250 w 250"/>
              <a:gd name="T1" fmla="*/ 124 h 250"/>
              <a:gd name="T2" fmla="*/ 250 w 250"/>
              <a:gd name="T3" fmla="*/ 124 h 250"/>
              <a:gd name="T4" fmla="*/ 212 w 250"/>
              <a:gd name="T5" fmla="*/ 128 h 250"/>
              <a:gd name="T6" fmla="*/ 184 w 250"/>
              <a:gd name="T7" fmla="*/ 130 h 250"/>
              <a:gd name="T8" fmla="*/ 172 w 250"/>
              <a:gd name="T9" fmla="*/ 134 h 250"/>
              <a:gd name="T10" fmla="*/ 162 w 250"/>
              <a:gd name="T11" fmla="*/ 136 h 250"/>
              <a:gd name="T12" fmla="*/ 154 w 250"/>
              <a:gd name="T13" fmla="*/ 140 h 250"/>
              <a:gd name="T14" fmla="*/ 146 w 250"/>
              <a:gd name="T15" fmla="*/ 146 h 250"/>
              <a:gd name="T16" fmla="*/ 142 w 250"/>
              <a:gd name="T17" fmla="*/ 154 h 250"/>
              <a:gd name="T18" fmla="*/ 138 w 250"/>
              <a:gd name="T19" fmla="*/ 162 h 250"/>
              <a:gd name="T20" fmla="*/ 134 w 250"/>
              <a:gd name="T21" fmla="*/ 172 h 250"/>
              <a:gd name="T22" fmla="*/ 132 w 250"/>
              <a:gd name="T23" fmla="*/ 182 h 250"/>
              <a:gd name="T24" fmla="*/ 128 w 250"/>
              <a:gd name="T25" fmla="*/ 212 h 250"/>
              <a:gd name="T26" fmla="*/ 126 w 250"/>
              <a:gd name="T27" fmla="*/ 250 h 250"/>
              <a:gd name="T28" fmla="*/ 126 w 250"/>
              <a:gd name="T29" fmla="*/ 250 h 250"/>
              <a:gd name="T30" fmla="*/ 124 w 250"/>
              <a:gd name="T31" fmla="*/ 212 h 250"/>
              <a:gd name="T32" fmla="*/ 120 w 250"/>
              <a:gd name="T33" fmla="*/ 182 h 250"/>
              <a:gd name="T34" fmla="*/ 118 w 250"/>
              <a:gd name="T35" fmla="*/ 172 h 250"/>
              <a:gd name="T36" fmla="*/ 114 w 250"/>
              <a:gd name="T37" fmla="*/ 162 h 250"/>
              <a:gd name="T38" fmla="*/ 110 w 250"/>
              <a:gd name="T39" fmla="*/ 154 h 250"/>
              <a:gd name="T40" fmla="*/ 104 w 250"/>
              <a:gd name="T41" fmla="*/ 146 h 250"/>
              <a:gd name="T42" fmla="*/ 98 w 250"/>
              <a:gd name="T43" fmla="*/ 140 h 250"/>
              <a:gd name="T44" fmla="*/ 90 w 250"/>
              <a:gd name="T45" fmla="*/ 136 h 250"/>
              <a:gd name="T46" fmla="*/ 80 w 250"/>
              <a:gd name="T47" fmla="*/ 134 h 250"/>
              <a:gd name="T48" fmla="*/ 68 w 250"/>
              <a:gd name="T49" fmla="*/ 130 h 250"/>
              <a:gd name="T50" fmla="*/ 38 w 250"/>
              <a:gd name="T51" fmla="*/ 128 h 250"/>
              <a:gd name="T52" fmla="*/ 0 w 250"/>
              <a:gd name="T53" fmla="*/ 124 h 250"/>
              <a:gd name="T54" fmla="*/ 0 w 250"/>
              <a:gd name="T55" fmla="*/ 124 h 250"/>
              <a:gd name="T56" fmla="*/ 38 w 250"/>
              <a:gd name="T57" fmla="*/ 122 h 250"/>
              <a:gd name="T58" fmla="*/ 68 w 250"/>
              <a:gd name="T59" fmla="*/ 120 h 250"/>
              <a:gd name="T60" fmla="*/ 80 w 250"/>
              <a:gd name="T61" fmla="*/ 116 h 250"/>
              <a:gd name="T62" fmla="*/ 90 w 250"/>
              <a:gd name="T63" fmla="*/ 114 h 250"/>
              <a:gd name="T64" fmla="*/ 98 w 250"/>
              <a:gd name="T65" fmla="*/ 108 h 250"/>
              <a:gd name="T66" fmla="*/ 104 w 250"/>
              <a:gd name="T67" fmla="*/ 104 h 250"/>
              <a:gd name="T68" fmla="*/ 110 w 250"/>
              <a:gd name="T69" fmla="*/ 96 h 250"/>
              <a:gd name="T70" fmla="*/ 114 w 250"/>
              <a:gd name="T71" fmla="*/ 88 h 250"/>
              <a:gd name="T72" fmla="*/ 118 w 250"/>
              <a:gd name="T73" fmla="*/ 78 h 250"/>
              <a:gd name="T74" fmla="*/ 120 w 250"/>
              <a:gd name="T75" fmla="*/ 68 h 250"/>
              <a:gd name="T76" fmla="*/ 124 w 250"/>
              <a:gd name="T77" fmla="*/ 38 h 250"/>
              <a:gd name="T78" fmla="*/ 126 w 250"/>
              <a:gd name="T79" fmla="*/ 0 h 250"/>
              <a:gd name="T80" fmla="*/ 126 w 250"/>
              <a:gd name="T81" fmla="*/ 0 h 250"/>
              <a:gd name="T82" fmla="*/ 128 w 250"/>
              <a:gd name="T83" fmla="*/ 38 h 250"/>
              <a:gd name="T84" fmla="*/ 132 w 250"/>
              <a:gd name="T85" fmla="*/ 68 h 250"/>
              <a:gd name="T86" fmla="*/ 134 w 250"/>
              <a:gd name="T87" fmla="*/ 78 h 250"/>
              <a:gd name="T88" fmla="*/ 138 w 250"/>
              <a:gd name="T89" fmla="*/ 88 h 250"/>
              <a:gd name="T90" fmla="*/ 142 w 250"/>
              <a:gd name="T91" fmla="*/ 96 h 250"/>
              <a:gd name="T92" fmla="*/ 146 w 250"/>
              <a:gd name="T93" fmla="*/ 104 h 250"/>
              <a:gd name="T94" fmla="*/ 154 w 250"/>
              <a:gd name="T95" fmla="*/ 108 h 250"/>
              <a:gd name="T96" fmla="*/ 162 w 250"/>
              <a:gd name="T97" fmla="*/ 114 h 250"/>
              <a:gd name="T98" fmla="*/ 172 w 250"/>
              <a:gd name="T99" fmla="*/ 116 h 250"/>
              <a:gd name="T100" fmla="*/ 184 w 250"/>
              <a:gd name="T101" fmla="*/ 120 h 250"/>
              <a:gd name="T102" fmla="*/ 212 w 250"/>
              <a:gd name="T103" fmla="*/ 122 h 250"/>
              <a:gd name="T104" fmla="*/ 250 w 250"/>
              <a:gd name="T105" fmla="*/ 124 h 250"/>
              <a:gd name="T106" fmla="*/ 250 w 250"/>
              <a:gd name="T107" fmla="*/ 124 h 2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</a:cxnLst>
            <a:rect l="0" t="0" r="r" b="b"/>
            <a:pathLst>
              <a:path w="250" h="250">
                <a:moveTo>
                  <a:pt x="250" y="124"/>
                </a:moveTo>
                <a:lnTo>
                  <a:pt x="250" y="124"/>
                </a:lnTo>
                <a:lnTo>
                  <a:pt x="212" y="128"/>
                </a:lnTo>
                <a:lnTo>
                  <a:pt x="184" y="130"/>
                </a:lnTo>
                <a:lnTo>
                  <a:pt x="172" y="134"/>
                </a:lnTo>
                <a:lnTo>
                  <a:pt x="162" y="136"/>
                </a:lnTo>
                <a:lnTo>
                  <a:pt x="154" y="140"/>
                </a:lnTo>
                <a:lnTo>
                  <a:pt x="146" y="146"/>
                </a:lnTo>
                <a:lnTo>
                  <a:pt x="142" y="154"/>
                </a:lnTo>
                <a:lnTo>
                  <a:pt x="138" y="162"/>
                </a:lnTo>
                <a:lnTo>
                  <a:pt x="134" y="172"/>
                </a:lnTo>
                <a:lnTo>
                  <a:pt x="132" y="182"/>
                </a:lnTo>
                <a:lnTo>
                  <a:pt x="128" y="212"/>
                </a:lnTo>
                <a:lnTo>
                  <a:pt x="126" y="250"/>
                </a:lnTo>
                <a:lnTo>
                  <a:pt x="126" y="250"/>
                </a:lnTo>
                <a:lnTo>
                  <a:pt x="124" y="212"/>
                </a:lnTo>
                <a:lnTo>
                  <a:pt x="120" y="182"/>
                </a:lnTo>
                <a:lnTo>
                  <a:pt x="118" y="172"/>
                </a:lnTo>
                <a:lnTo>
                  <a:pt x="114" y="162"/>
                </a:lnTo>
                <a:lnTo>
                  <a:pt x="110" y="154"/>
                </a:lnTo>
                <a:lnTo>
                  <a:pt x="104" y="146"/>
                </a:lnTo>
                <a:lnTo>
                  <a:pt x="98" y="140"/>
                </a:lnTo>
                <a:lnTo>
                  <a:pt x="90" y="136"/>
                </a:lnTo>
                <a:lnTo>
                  <a:pt x="80" y="134"/>
                </a:lnTo>
                <a:lnTo>
                  <a:pt x="68" y="130"/>
                </a:lnTo>
                <a:lnTo>
                  <a:pt x="38" y="128"/>
                </a:lnTo>
                <a:lnTo>
                  <a:pt x="0" y="124"/>
                </a:lnTo>
                <a:lnTo>
                  <a:pt x="0" y="124"/>
                </a:lnTo>
                <a:lnTo>
                  <a:pt x="38" y="122"/>
                </a:lnTo>
                <a:lnTo>
                  <a:pt x="68" y="120"/>
                </a:lnTo>
                <a:lnTo>
                  <a:pt x="80" y="116"/>
                </a:lnTo>
                <a:lnTo>
                  <a:pt x="90" y="114"/>
                </a:lnTo>
                <a:lnTo>
                  <a:pt x="98" y="108"/>
                </a:lnTo>
                <a:lnTo>
                  <a:pt x="104" y="104"/>
                </a:lnTo>
                <a:lnTo>
                  <a:pt x="110" y="96"/>
                </a:lnTo>
                <a:lnTo>
                  <a:pt x="114" y="88"/>
                </a:lnTo>
                <a:lnTo>
                  <a:pt x="118" y="78"/>
                </a:lnTo>
                <a:lnTo>
                  <a:pt x="120" y="68"/>
                </a:lnTo>
                <a:lnTo>
                  <a:pt x="124" y="38"/>
                </a:lnTo>
                <a:lnTo>
                  <a:pt x="126" y="0"/>
                </a:lnTo>
                <a:lnTo>
                  <a:pt x="126" y="0"/>
                </a:lnTo>
                <a:lnTo>
                  <a:pt x="128" y="38"/>
                </a:lnTo>
                <a:lnTo>
                  <a:pt x="132" y="68"/>
                </a:lnTo>
                <a:lnTo>
                  <a:pt x="134" y="78"/>
                </a:lnTo>
                <a:lnTo>
                  <a:pt x="138" y="88"/>
                </a:lnTo>
                <a:lnTo>
                  <a:pt x="142" y="96"/>
                </a:lnTo>
                <a:lnTo>
                  <a:pt x="146" y="104"/>
                </a:lnTo>
                <a:lnTo>
                  <a:pt x="154" y="108"/>
                </a:lnTo>
                <a:lnTo>
                  <a:pt x="162" y="114"/>
                </a:lnTo>
                <a:lnTo>
                  <a:pt x="172" y="116"/>
                </a:lnTo>
                <a:lnTo>
                  <a:pt x="184" y="120"/>
                </a:lnTo>
                <a:lnTo>
                  <a:pt x="212" y="122"/>
                </a:lnTo>
                <a:lnTo>
                  <a:pt x="250" y="124"/>
                </a:lnTo>
                <a:lnTo>
                  <a:pt x="250" y="124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ja-JP" altLang="en-US"/>
          </a:p>
        </p:txBody>
      </p:sp>
      <p:sp>
        <p:nvSpPr>
          <p:cNvPr id="297" name="Freeform 692"/>
          <p:cNvSpPr>
            <a:spLocks/>
          </p:cNvSpPr>
          <p:nvPr/>
        </p:nvSpPr>
        <p:spPr bwMode="auto">
          <a:xfrm>
            <a:off x="6872348" y="5668841"/>
            <a:ext cx="258778" cy="258778"/>
          </a:xfrm>
          <a:custGeom>
            <a:avLst/>
            <a:gdLst>
              <a:gd name="T0" fmla="*/ 250 w 250"/>
              <a:gd name="T1" fmla="*/ 124 h 250"/>
              <a:gd name="T2" fmla="*/ 250 w 250"/>
              <a:gd name="T3" fmla="*/ 124 h 250"/>
              <a:gd name="T4" fmla="*/ 212 w 250"/>
              <a:gd name="T5" fmla="*/ 128 h 250"/>
              <a:gd name="T6" fmla="*/ 184 w 250"/>
              <a:gd name="T7" fmla="*/ 130 h 250"/>
              <a:gd name="T8" fmla="*/ 172 w 250"/>
              <a:gd name="T9" fmla="*/ 134 h 250"/>
              <a:gd name="T10" fmla="*/ 162 w 250"/>
              <a:gd name="T11" fmla="*/ 136 h 250"/>
              <a:gd name="T12" fmla="*/ 154 w 250"/>
              <a:gd name="T13" fmla="*/ 140 h 250"/>
              <a:gd name="T14" fmla="*/ 146 w 250"/>
              <a:gd name="T15" fmla="*/ 146 h 250"/>
              <a:gd name="T16" fmla="*/ 142 w 250"/>
              <a:gd name="T17" fmla="*/ 154 h 250"/>
              <a:gd name="T18" fmla="*/ 138 w 250"/>
              <a:gd name="T19" fmla="*/ 162 h 250"/>
              <a:gd name="T20" fmla="*/ 134 w 250"/>
              <a:gd name="T21" fmla="*/ 172 h 250"/>
              <a:gd name="T22" fmla="*/ 132 w 250"/>
              <a:gd name="T23" fmla="*/ 182 h 250"/>
              <a:gd name="T24" fmla="*/ 128 w 250"/>
              <a:gd name="T25" fmla="*/ 212 h 250"/>
              <a:gd name="T26" fmla="*/ 126 w 250"/>
              <a:gd name="T27" fmla="*/ 250 h 250"/>
              <a:gd name="T28" fmla="*/ 126 w 250"/>
              <a:gd name="T29" fmla="*/ 250 h 250"/>
              <a:gd name="T30" fmla="*/ 124 w 250"/>
              <a:gd name="T31" fmla="*/ 212 h 250"/>
              <a:gd name="T32" fmla="*/ 120 w 250"/>
              <a:gd name="T33" fmla="*/ 182 h 250"/>
              <a:gd name="T34" fmla="*/ 118 w 250"/>
              <a:gd name="T35" fmla="*/ 172 h 250"/>
              <a:gd name="T36" fmla="*/ 114 w 250"/>
              <a:gd name="T37" fmla="*/ 162 h 250"/>
              <a:gd name="T38" fmla="*/ 110 w 250"/>
              <a:gd name="T39" fmla="*/ 154 h 250"/>
              <a:gd name="T40" fmla="*/ 104 w 250"/>
              <a:gd name="T41" fmla="*/ 146 h 250"/>
              <a:gd name="T42" fmla="*/ 98 w 250"/>
              <a:gd name="T43" fmla="*/ 140 h 250"/>
              <a:gd name="T44" fmla="*/ 90 w 250"/>
              <a:gd name="T45" fmla="*/ 136 h 250"/>
              <a:gd name="T46" fmla="*/ 80 w 250"/>
              <a:gd name="T47" fmla="*/ 134 h 250"/>
              <a:gd name="T48" fmla="*/ 68 w 250"/>
              <a:gd name="T49" fmla="*/ 130 h 250"/>
              <a:gd name="T50" fmla="*/ 38 w 250"/>
              <a:gd name="T51" fmla="*/ 128 h 250"/>
              <a:gd name="T52" fmla="*/ 0 w 250"/>
              <a:gd name="T53" fmla="*/ 124 h 250"/>
              <a:gd name="T54" fmla="*/ 0 w 250"/>
              <a:gd name="T55" fmla="*/ 124 h 250"/>
              <a:gd name="T56" fmla="*/ 38 w 250"/>
              <a:gd name="T57" fmla="*/ 122 h 250"/>
              <a:gd name="T58" fmla="*/ 68 w 250"/>
              <a:gd name="T59" fmla="*/ 120 h 250"/>
              <a:gd name="T60" fmla="*/ 80 w 250"/>
              <a:gd name="T61" fmla="*/ 116 h 250"/>
              <a:gd name="T62" fmla="*/ 90 w 250"/>
              <a:gd name="T63" fmla="*/ 114 h 250"/>
              <a:gd name="T64" fmla="*/ 98 w 250"/>
              <a:gd name="T65" fmla="*/ 108 h 250"/>
              <a:gd name="T66" fmla="*/ 104 w 250"/>
              <a:gd name="T67" fmla="*/ 104 h 250"/>
              <a:gd name="T68" fmla="*/ 110 w 250"/>
              <a:gd name="T69" fmla="*/ 96 h 250"/>
              <a:gd name="T70" fmla="*/ 114 w 250"/>
              <a:gd name="T71" fmla="*/ 88 h 250"/>
              <a:gd name="T72" fmla="*/ 118 w 250"/>
              <a:gd name="T73" fmla="*/ 78 h 250"/>
              <a:gd name="T74" fmla="*/ 120 w 250"/>
              <a:gd name="T75" fmla="*/ 68 h 250"/>
              <a:gd name="T76" fmla="*/ 124 w 250"/>
              <a:gd name="T77" fmla="*/ 38 h 250"/>
              <a:gd name="T78" fmla="*/ 126 w 250"/>
              <a:gd name="T79" fmla="*/ 0 h 250"/>
              <a:gd name="T80" fmla="*/ 126 w 250"/>
              <a:gd name="T81" fmla="*/ 0 h 250"/>
              <a:gd name="T82" fmla="*/ 128 w 250"/>
              <a:gd name="T83" fmla="*/ 38 h 250"/>
              <a:gd name="T84" fmla="*/ 132 w 250"/>
              <a:gd name="T85" fmla="*/ 68 h 250"/>
              <a:gd name="T86" fmla="*/ 134 w 250"/>
              <a:gd name="T87" fmla="*/ 78 h 250"/>
              <a:gd name="T88" fmla="*/ 138 w 250"/>
              <a:gd name="T89" fmla="*/ 88 h 250"/>
              <a:gd name="T90" fmla="*/ 142 w 250"/>
              <a:gd name="T91" fmla="*/ 96 h 250"/>
              <a:gd name="T92" fmla="*/ 146 w 250"/>
              <a:gd name="T93" fmla="*/ 104 h 250"/>
              <a:gd name="T94" fmla="*/ 154 w 250"/>
              <a:gd name="T95" fmla="*/ 108 h 250"/>
              <a:gd name="T96" fmla="*/ 162 w 250"/>
              <a:gd name="T97" fmla="*/ 114 h 250"/>
              <a:gd name="T98" fmla="*/ 172 w 250"/>
              <a:gd name="T99" fmla="*/ 116 h 250"/>
              <a:gd name="T100" fmla="*/ 184 w 250"/>
              <a:gd name="T101" fmla="*/ 120 h 250"/>
              <a:gd name="T102" fmla="*/ 212 w 250"/>
              <a:gd name="T103" fmla="*/ 122 h 250"/>
              <a:gd name="T104" fmla="*/ 250 w 250"/>
              <a:gd name="T105" fmla="*/ 124 h 250"/>
              <a:gd name="T106" fmla="*/ 250 w 250"/>
              <a:gd name="T107" fmla="*/ 124 h 2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</a:cxnLst>
            <a:rect l="0" t="0" r="r" b="b"/>
            <a:pathLst>
              <a:path w="250" h="250">
                <a:moveTo>
                  <a:pt x="250" y="124"/>
                </a:moveTo>
                <a:lnTo>
                  <a:pt x="250" y="124"/>
                </a:lnTo>
                <a:lnTo>
                  <a:pt x="212" y="128"/>
                </a:lnTo>
                <a:lnTo>
                  <a:pt x="184" y="130"/>
                </a:lnTo>
                <a:lnTo>
                  <a:pt x="172" y="134"/>
                </a:lnTo>
                <a:lnTo>
                  <a:pt x="162" y="136"/>
                </a:lnTo>
                <a:lnTo>
                  <a:pt x="154" y="140"/>
                </a:lnTo>
                <a:lnTo>
                  <a:pt x="146" y="146"/>
                </a:lnTo>
                <a:lnTo>
                  <a:pt x="142" y="154"/>
                </a:lnTo>
                <a:lnTo>
                  <a:pt x="138" y="162"/>
                </a:lnTo>
                <a:lnTo>
                  <a:pt x="134" y="172"/>
                </a:lnTo>
                <a:lnTo>
                  <a:pt x="132" y="182"/>
                </a:lnTo>
                <a:lnTo>
                  <a:pt x="128" y="212"/>
                </a:lnTo>
                <a:lnTo>
                  <a:pt x="126" y="250"/>
                </a:lnTo>
                <a:lnTo>
                  <a:pt x="126" y="250"/>
                </a:lnTo>
                <a:lnTo>
                  <a:pt x="124" y="212"/>
                </a:lnTo>
                <a:lnTo>
                  <a:pt x="120" y="182"/>
                </a:lnTo>
                <a:lnTo>
                  <a:pt x="118" y="172"/>
                </a:lnTo>
                <a:lnTo>
                  <a:pt x="114" y="162"/>
                </a:lnTo>
                <a:lnTo>
                  <a:pt x="110" y="154"/>
                </a:lnTo>
                <a:lnTo>
                  <a:pt x="104" y="146"/>
                </a:lnTo>
                <a:lnTo>
                  <a:pt x="98" y="140"/>
                </a:lnTo>
                <a:lnTo>
                  <a:pt x="90" y="136"/>
                </a:lnTo>
                <a:lnTo>
                  <a:pt x="80" y="134"/>
                </a:lnTo>
                <a:lnTo>
                  <a:pt x="68" y="130"/>
                </a:lnTo>
                <a:lnTo>
                  <a:pt x="38" y="128"/>
                </a:lnTo>
                <a:lnTo>
                  <a:pt x="0" y="124"/>
                </a:lnTo>
                <a:lnTo>
                  <a:pt x="0" y="124"/>
                </a:lnTo>
                <a:lnTo>
                  <a:pt x="38" y="122"/>
                </a:lnTo>
                <a:lnTo>
                  <a:pt x="68" y="120"/>
                </a:lnTo>
                <a:lnTo>
                  <a:pt x="80" y="116"/>
                </a:lnTo>
                <a:lnTo>
                  <a:pt x="90" y="114"/>
                </a:lnTo>
                <a:lnTo>
                  <a:pt x="98" y="108"/>
                </a:lnTo>
                <a:lnTo>
                  <a:pt x="104" y="104"/>
                </a:lnTo>
                <a:lnTo>
                  <a:pt x="110" y="96"/>
                </a:lnTo>
                <a:lnTo>
                  <a:pt x="114" y="88"/>
                </a:lnTo>
                <a:lnTo>
                  <a:pt x="118" y="78"/>
                </a:lnTo>
                <a:lnTo>
                  <a:pt x="120" y="68"/>
                </a:lnTo>
                <a:lnTo>
                  <a:pt x="124" y="38"/>
                </a:lnTo>
                <a:lnTo>
                  <a:pt x="126" y="0"/>
                </a:lnTo>
                <a:lnTo>
                  <a:pt x="126" y="0"/>
                </a:lnTo>
                <a:lnTo>
                  <a:pt x="128" y="38"/>
                </a:lnTo>
                <a:lnTo>
                  <a:pt x="132" y="68"/>
                </a:lnTo>
                <a:lnTo>
                  <a:pt x="134" y="78"/>
                </a:lnTo>
                <a:lnTo>
                  <a:pt x="138" y="88"/>
                </a:lnTo>
                <a:lnTo>
                  <a:pt x="142" y="96"/>
                </a:lnTo>
                <a:lnTo>
                  <a:pt x="146" y="104"/>
                </a:lnTo>
                <a:lnTo>
                  <a:pt x="154" y="108"/>
                </a:lnTo>
                <a:lnTo>
                  <a:pt x="162" y="114"/>
                </a:lnTo>
                <a:lnTo>
                  <a:pt x="172" y="116"/>
                </a:lnTo>
                <a:lnTo>
                  <a:pt x="184" y="120"/>
                </a:lnTo>
                <a:lnTo>
                  <a:pt x="212" y="122"/>
                </a:lnTo>
                <a:lnTo>
                  <a:pt x="250" y="124"/>
                </a:lnTo>
                <a:lnTo>
                  <a:pt x="250" y="124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ja-JP" altLang="en-US"/>
          </a:p>
        </p:txBody>
      </p:sp>
      <p:sp>
        <p:nvSpPr>
          <p:cNvPr id="298" name="Freeform 692"/>
          <p:cNvSpPr>
            <a:spLocks/>
          </p:cNvSpPr>
          <p:nvPr/>
        </p:nvSpPr>
        <p:spPr bwMode="auto">
          <a:xfrm>
            <a:off x="7300897" y="6025139"/>
            <a:ext cx="205442" cy="205442"/>
          </a:xfrm>
          <a:custGeom>
            <a:avLst/>
            <a:gdLst>
              <a:gd name="T0" fmla="*/ 250 w 250"/>
              <a:gd name="T1" fmla="*/ 124 h 250"/>
              <a:gd name="T2" fmla="*/ 250 w 250"/>
              <a:gd name="T3" fmla="*/ 124 h 250"/>
              <a:gd name="T4" fmla="*/ 212 w 250"/>
              <a:gd name="T5" fmla="*/ 128 h 250"/>
              <a:gd name="T6" fmla="*/ 184 w 250"/>
              <a:gd name="T7" fmla="*/ 130 h 250"/>
              <a:gd name="T8" fmla="*/ 172 w 250"/>
              <a:gd name="T9" fmla="*/ 134 h 250"/>
              <a:gd name="T10" fmla="*/ 162 w 250"/>
              <a:gd name="T11" fmla="*/ 136 h 250"/>
              <a:gd name="T12" fmla="*/ 154 w 250"/>
              <a:gd name="T13" fmla="*/ 140 h 250"/>
              <a:gd name="T14" fmla="*/ 146 w 250"/>
              <a:gd name="T15" fmla="*/ 146 h 250"/>
              <a:gd name="T16" fmla="*/ 142 w 250"/>
              <a:gd name="T17" fmla="*/ 154 h 250"/>
              <a:gd name="T18" fmla="*/ 138 w 250"/>
              <a:gd name="T19" fmla="*/ 162 h 250"/>
              <a:gd name="T20" fmla="*/ 134 w 250"/>
              <a:gd name="T21" fmla="*/ 172 h 250"/>
              <a:gd name="T22" fmla="*/ 132 w 250"/>
              <a:gd name="T23" fmla="*/ 182 h 250"/>
              <a:gd name="T24" fmla="*/ 128 w 250"/>
              <a:gd name="T25" fmla="*/ 212 h 250"/>
              <a:gd name="T26" fmla="*/ 126 w 250"/>
              <a:gd name="T27" fmla="*/ 250 h 250"/>
              <a:gd name="T28" fmla="*/ 126 w 250"/>
              <a:gd name="T29" fmla="*/ 250 h 250"/>
              <a:gd name="T30" fmla="*/ 124 w 250"/>
              <a:gd name="T31" fmla="*/ 212 h 250"/>
              <a:gd name="T32" fmla="*/ 120 w 250"/>
              <a:gd name="T33" fmla="*/ 182 h 250"/>
              <a:gd name="T34" fmla="*/ 118 w 250"/>
              <a:gd name="T35" fmla="*/ 172 h 250"/>
              <a:gd name="T36" fmla="*/ 114 w 250"/>
              <a:gd name="T37" fmla="*/ 162 h 250"/>
              <a:gd name="T38" fmla="*/ 110 w 250"/>
              <a:gd name="T39" fmla="*/ 154 h 250"/>
              <a:gd name="T40" fmla="*/ 104 w 250"/>
              <a:gd name="T41" fmla="*/ 146 h 250"/>
              <a:gd name="T42" fmla="*/ 98 w 250"/>
              <a:gd name="T43" fmla="*/ 140 h 250"/>
              <a:gd name="T44" fmla="*/ 90 w 250"/>
              <a:gd name="T45" fmla="*/ 136 h 250"/>
              <a:gd name="T46" fmla="*/ 80 w 250"/>
              <a:gd name="T47" fmla="*/ 134 h 250"/>
              <a:gd name="T48" fmla="*/ 68 w 250"/>
              <a:gd name="T49" fmla="*/ 130 h 250"/>
              <a:gd name="T50" fmla="*/ 38 w 250"/>
              <a:gd name="T51" fmla="*/ 128 h 250"/>
              <a:gd name="T52" fmla="*/ 0 w 250"/>
              <a:gd name="T53" fmla="*/ 124 h 250"/>
              <a:gd name="T54" fmla="*/ 0 w 250"/>
              <a:gd name="T55" fmla="*/ 124 h 250"/>
              <a:gd name="T56" fmla="*/ 38 w 250"/>
              <a:gd name="T57" fmla="*/ 122 h 250"/>
              <a:gd name="T58" fmla="*/ 68 w 250"/>
              <a:gd name="T59" fmla="*/ 120 h 250"/>
              <a:gd name="T60" fmla="*/ 80 w 250"/>
              <a:gd name="T61" fmla="*/ 116 h 250"/>
              <a:gd name="T62" fmla="*/ 90 w 250"/>
              <a:gd name="T63" fmla="*/ 114 h 250"/>
              <a:gd name="T64" fmla="*/ 98 w 250"/>
              <a:gd name="T65" fmla="*/ 108 h 250"/>
              <a:gd name="T66" fmla="*/ 104 w 250"/>
              <a:gd name="T67" fmla="*/ 104 h 250"/>
              <a:gd name="T68" fmla="*/ 110 w 250"/>
              <a:gd name="T69" fmla="*/ 96 h 250"/>
              <a:gd name="T70" fmla="*/ 114 w 250"/>
              <a:gd name="T71" fmla="*/ 88 h 250"/>
              <a:gd name="T72" fmla="*/ 118 w 250"/>
              <a:gd name="T73" fmla="*/ 78 h 250"/>
              <a:gd name="T74" fmla="*/ 120 w 250"/>
              <a:gd name="T75" fmla="*/ 68 h 250"/>
              <a:gd name="T76" fmla="*/ 124 w 250"/>
              <a:gd name="T77" fmla="*/ 38 h 250"/>
              <a:gd name="T78" fmla="*/ 126 w 250"/>
              <a:gd name="T79" fmla="*/ 0 h 250"/>
              <a:gd name="T80" fmla="*/ 126 w 250"/>
              <a:gd name="T81" fmla="*/ 0 h 250"/>
              <a:gd name="T82" fmla="*/ 128 w 250"/>
              <a:gd name="T83" fmla="*/ 38 h 250"/>
              <a:gd name="T84" fmla="*/ 132 w 250"/>
              <a:gd name="T85" fmla="*/ 68 h 250"/>
              <a:gd name="T86" fmla="*/ 134 w 250"/>
              <a:gd name="T87" fmla="*/ 78 h 250"/>
              <a:gd name="T88" fmla="*/ 138 w 250"/>
              <a:gd name="T89" fmla="*/ 88 h 250"/>
              <a:gd name="T90" fmla="*/ 142 w 250"/>
              <a:gd name="T91" fmla="*/ 96 h 250"/>
              <a:gd name="T92" fmla="*/ 146 w 250"/>
              <a:gd name="T93" fmla="*/ 104 h 250"/>
              <a:gd name="T94" fmla="*/ 154 w 250"/>
              <a:gd name="T95" fmla="*/ 108 h 250"/>
              <a:gd name="T96" fmla="*/ 162 w 250"/>
              <a:gd name="T97" fmla="*/ 114 h 250"/>
              <a:gd name="T98" fmla="*/ 172 w 250"/>
              <a:gd name="T99" fmla="*/ 116 h 250"/>
              <a:gd name="T100" fmla="*/ 184 w 250"/>
              <a:gd name="T101" fmla="*/ 120 h 250"/>
              <a:gd name="T102" fmla="*/ 212 w 250"/>
              <a:gd name="T103" fmla="*/ 122 h 250"/>
              <a:gd name="T104" fmla="*/ 250 w 250"/>
              <a:gd name="T105" fmla="*/ 124 h 250"/>
              <a:gd name="T106" fmla="*/ 250 w 250"/>
              <a:gd name="T107" fmla="*/ 124 h 2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</a:cxnLst>
            <a:rect l="0" t="0" r="r" b="b"/>
            <a:pathLst>
              <a:path w="250" h="250">
                <a:moveTo>
                  <a:pt x="250" y="124"/>
                </a:moveTo>
                <a:lnTo>
                  <a:pt x="250" y="124"/>
                </a:lnTo>
                <a:lnTo>
                  <a:pt x="212" y="128"/>
                </a:lnTo>
                <a:lnTo>
                  <a:pt x="184" y="130"/>
                </a:lnTo>
                <a:lnTo>
                  <a:pt x="172" y="134"/>
                </a:lnTo>
                <a:lnTo>
                  <a:pt x="162" y="136"/>
                </a:lnTo>
                <a:lnTo>
                  <a:pt x="154" y="140"/>
                </a:lnTo>
                <a:lnTo>
                  <a:pt x="146" y="146"/>
                </a:lnTo>
                <a:lnTo>
                  <a:pt x="142" y="154"/>
                </a:lnTo>
                <a:lnTo>
                  <a:pt x="138" y="162"/>
                </a:lnTo>
                <a:lnTo>
                  <a:pt x="134" y="172"/>
                </a:lnTo>
                <a:lnTo>
                  <a:pt x="132" y="182"/>
                </a:lnTo>
                <a:lnTo>
                  <a:pt x="128" y="212"/>
                </a:lnTo>
                <a:lnTo>
                  <a:pt x="126" y="250"/>
                </a:lnTo>
                <a:lnTo>
                  <a:pt x="126" y="250"/>
                </a:lnTo>
                <a:lnTo>
                  <a:pt x="124" y="212"/>
                </a:lnTo>
                <a:lnTo>
                  <a:pt x="120" y="182"/>
                </a:lnTo>
                <a:lnTo>
                  <a:pt x="118" y="172"/>
                </a:lnTo>
                <a:lnTo>
                  <a:pt x="114" y="162"/>
                </a:lnTo>
                <a:lnTo>
                  <a:pt x="110" y="154"/>
                </a:lnTo>
                <a:lnTo>
                  <a:pt x="104" y="146"/>
                </a:lnTo>
                <a:lnTo>
                  <a:pt x="98" y="140"/>
                </a:lnTo>
                <a:lnTo>
                  <a:pt x="90" y="136"/>
                </a:lnTo>
                <a:lnTo>
                  <a:pt x="80" y="134"/>
                </a:lnTo>
                <a:lnTo>
                  <a:pt x="68" y="130"/>
                </a:lnTo>
                <a:lnTo>
                  <a:pt x="38" y="128"/>
                </a:lnTo>
                <a:lnTo>
                  <a:pt x="0" y="124"/>
                </a:lnTo>
                <a:lnTo>
                  <a:pt x="0" y="124"/>
                </a:lnTo>
                <a:lnTo>
                  <a:pt x="38" y="122"/>
                </a:lnTo>
                <a:lnTo>
                  <a:pt x="68" y="120"/>
                </a:lnTo>
                <a:lnTo>
                  <a:pt x="80" y="116"/>
                </a:lnTo>
                <a:lnTo>
                  <a:pt x="90" y="114"/>
                </a:lnTo>
                <a:lnTo>
                  <a:pt x="98" y="108"/>
                </a:lnTo>
                <a:lnTo>
                  <a:pt x="104" y="104"/>
                </a:lnTo>
                <a:lnTo>
                  <a:pt x="110" y="96"/>
                </a:lnTo>
                <a:lnTo>
                  <a:pt x="114" y="88"/>
                </a:lnTo>
                <a:lnTo>
                  <a:pt x="118" y="78"/>
                </a:lnTo>
                <a:lnTo>
                  <a:pt x="120" y="68"/>
                </a:lnTo>
                <a:lnTo>
                  <a:pt x="124" y="38"/>
                </a:lnTo>
                <a:lnTo>
                  <a:pt x="126" y="0"/>
                </a:lnTo>
                <a:lnTo>
                  <a:pt x="126" y="0"/>
                </a:lnTo>
                <a:lnTo>
                  <a:pt x="128" y="38"/>
                </a:lnTo>
                <a:lnTo>
                  <a:pt x="132" y="68"/>
                </a:lnTo>
                <a:lnTo>
                  <a:pt x="134" y="78"/>
                </a:lnTo>
                <a:lnTo>
                  <a:pt x="138" y="88"/>
                </a:lnTo>
                <a:lnTo>
                  <a:pt x="142" y="96"/>
                </a:lnTo>
                <a:lnTo>
                  <a:pt x="146" y="104"/>
                </a:lnTo>
                <a:lnTo>
                  <a:pt x="154" y="108"/>
                </a:lnTo>
                <a:lnTo>
                  <a:pt x="162" y="114"/>
                </a:lnTo>
                <a:lnTo>
                  <a:pt x="172" y="116"/>
                </a:lnTo>
                <a:lnTo>
                  <a:pt x="184" y="120"/>
                </a:lnTo>
                <a:lnTo>
                  <a:pt x="212" y="122"/>
                </a:lnTo>
                <a:lnTo>
                  <a:pt x="250" y="124"/>
                </a:lnTo>
                <a:lnTo>
                  <a:pt x="250" y="124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ja-JP" altLang="en-US"/>
          </a:p>
        </p:txBody>
      </p:sp>
      <p:sp>
        <p:nvSpPr>
          <p:cNvPr id="302" name="テキスト ボックス 301">
            <a:extLst>
              <a:ext uri="{FF2B5EF4-FFF2-40B4-BE49-F238E27FC236}">
                <a16:creationId xmlns:a16="http://schemas.microsoft.com/office/drawing/2014/main" id="{DCD40E74-64F5-4AE1-531E-6C502F123218}"/>
              </a:ext>
            </a:extLst>
          </p:cNvPr>
          <p:cNvSpPr txBox="1"/>
          <p:nvPr/>
        </p:nvSpPr>
        <p:spPr>
          <a:xfrm>
            <a:off x="0" y="296359"/>
            <a:ext cx="779896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ja-JP" altLang="en-US" sz="36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ｺﾞｼｯｸE" panose="020B0909000000000000" pitchFamily="49" charset="-128"/>
                <a:ea typeface="HGｺﾞｼｯｸE" panose="020B0909000000000000" pitchFamily="49" charset="-128"/>
              </a:rPr>
              <a:t>横浜ビジネスエキスパート相談窓口</a:t>
            </a:r>
          </a:p>
        </p:txBody>
      </p:sp>
      <p:grpSp>
        <p:nvGrpSpPr>
          <p:cNvPr id="304" name="Group 719">
            <a:extLst>
              <a:ext uri="{FF2B5EF4-FFF2-40B4-BE49-F238E27FC236}">
                <a16:creationId xmlns:a16="http://schemas.microsoft.com/office/drawing/2014/main" id="{12C98A55-AA8F-2836-0DD5-AE4BF57E7087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75425" y="3448888"/>
            <a:ext cx="7405012" cy="5238319"/>
            <a:chOff x="1420" y="3071"/>
            <a:chExt cx="1917" cy="675"/>
          </a:xfrm>
          <a:solidFill>
            <a:schemeClr val="accent4">
              <a:lumMod val="40000"/>
              <a:lumOff val="60000"/>
            </a:schemeClr>
          </a:solidFill>
        </p:grpSpPr>
        <p:sp>
          <p:nvSpPr>
            <p:cNvPr id="305" name="Freeform 720">
              <a:extLst>
                <a:ext uri="{FF2B5EF4-FFF2-40B4-BE49-F238E27FC236}">
                  <a16:creationId xmlns:a16="http://schemas.microsoft.com/office/drawing/2014/main" id="{C6C88988-ED46-2076-0B66-77E32C05FD78}"/>
                </a:ext>
              </a:extLst>
            </p:cNvPr>
            <p:cNvSpPr>
              <a:spLocks/>
            </p:cNvSpPr>
            <p:nvPr/>
          </p:nvSpPr>
          <p:spPr bwMode="auto">
            <a:xfrm>
              <a:off x="1420" y="3071"/>
              <a:ext cx="1908" cy="668"/>
            </a:xfrm>
            <a:custGeom>
              <a:avLst/>
              <a:gdLst>
                <a:gd name="T0" fmla="*/ 1912 w 1912"/>
                <a:gd name="T1" fmla="*/ 548 h 592"/>
                <a:gd name="T2" fmla="*/ 1912 w 1912"/>
                <a:gd name="T3" fmla="*/ 548 h 592"/>
                <a:gd name="T4" fmla="*/ 1910 w 1912"/>
                <a:gd name="T5" fmla="*/ 556 h 592"/>
                <a:gd name="T6" fmla="*/ 1908 w 1912"/>
                <a:gd name="T7" fmla="*/ 566 h 592"/>
                <a:gd name="T8" fmla="*/ 1904 w 1912"/>
                <a:gd name="T9" fmla="*/ 572 h 592"/>
                <a:gd name="T10" fmla="*/ 1898 w 1912"/>
                <a:gd name="T11" fmla="*/ 580 h 592"/>
                <a:gd name="T12" fmla="*/ 1892 w 1912"/>
                <a:gd name="T13" fmla="*/ 586 h 592"/>
                <a:gd name="T14" fmla="*/ 1884 w 1912"/>
                <a:gd name="T15" fmla="*/ 590 h 592"/>
                <a:gd name="T16" fmla="*/ 1874 w 1912"/>
                <a:gd name="T17" fmla="*/ 592 h 592"/>
                <a:gd name="T18" fmla="*/ 1866 w 1912"/>
                <a:gd name="T19" fmla="*/ 592 h 592"/>
                <a:gd name="T20" fmla="*/ 44 w 1912"/>
                <a:gd name="T21" fmla="*/ 592 h 592"/>
                <a:gd name="T22" fmla="*/ 44 w 1912"/>
                <a:gd name="T23" fmla="*/ 592 h 592"/>
                <a:gd name="T24" fmla="*/ 36 w 1912"/>
                <a:gd name="T25" fmla="*/ 592 h 592"/>
                <a:gd name="T26" fmla="*/ 26 w 1912"/>
                <a:gd name="T27" fmla="*/ 590 h 592"/>
                <a:gd name="T28" fmla="*/ 20 w 1912"/>
                <a:gd name="T29" fmla="*/ 586 h 592"/>
                <a:gd name="T30" fmla="*/ 12 w 1912"/>
                <a:gd name="T31" fmla="*/ 580 h 592"/>
                <a:gd name="T32" fmla="*/ 6 w 1912"/>
                <a:gd name="T33" fmla="*/ 572 h 592"/>
                <a:gd name="T34" fmla="*/ 2 w 1912"/>
                <a:gd name="T35" fmla="*/ 566 h 592"/>
                <a:gd name="T36" fmla="*/ 0 w 1912"/>
                <a:gd name="T37" fmla="*/ 556 h 592"/>
                <a:gd name="T38" fmla="*/ 0 w 1912"/>
                <a:gd name="T39" fmla="*/ 548 h 592"/>
                <a:gd name="T40" fmla="*/ 0 w 1912"/>
                <a:gd name="T41" fmla="*/ 46 h 592"/>
                <a:gd name="T42" fmla="*/ 0 w 1912"/>
                <a:gd name="T43" fmla="*/ 46 h 592"/>
                <a:gd name="T44" fmla="*/ 0 w 1912"/>
                <a:gd name="T45" fmla="*/ 36 h 592"/>
                <a:gd name="T46" fmla="*/ 2 w 1912"/>
                <a:gd name="T47" fmla="*/ 28 h 592"/>
                <a:gd name="T48" fmla="*/ 6 w 1912"/>
                <a:gd name="T49" fmla="*/ 20 h 592"/>
                <a:gd name="T50" fmla="*/ 12 w 1912"/>
                <a:gd name="T51" fmla="*/ 14 h 592"/>
                <a:gd name="T52" fmla="*/ 20 w 1912"/>
                <a:gd name="T53" fmla="*/ 8 h 592"/>
                <a:gd name="T54" fmla="*/ 26 w 1912"/>
                <a:gd name="T55" fmla="*/ 4 h 592"/>
                <a:gd name="T56" fmla="*/ 36 w 1912"/>
                <a:gd name="T57" fmla="*/ 2 h 592"/>
                <a:gd name="T58" fmla="*/ 44 w 1912"/>
                <a:gd name="T59" fmla="*/ 0 h 592"/>
                <a:gd name="T60" fmla="*/ 1866 w 1912"/>
                <a:gd name="T61" fmla="*/ 0 h 592"/>
                <a:gd name="T62" fmla="*/ 1866 w 1912"/>
                <a:gd name="T63" fmla="*/ 0 h 592"/>
                <a:gd name="T64" fmla="*/ 1874 w 1912"/>
                <a:gd name="T65" fmla="*/ 2 h 592"/>
                <a:gd name="T66" fmla="*/ 1884 w 1912"/>
                <a:gd name="T67" fmla="*/ 4 h 592"/>
                <a:gd name="T68" fmla="*/ 1892 w 1912"/>
                <a:gd name="T69" fmla="*/ 8 h 592"/>
                <a:gd name="T70" fmla="*/ 1898 w 1912"/>
                <a:gd name="T71" fmla="*/ 14 h 592"/>
                <a:gd name="T72" fmla="*/ 1904 w 1912"/>
                <a:gd name="T73" fmla="*/ 20 h 592"/>
                <a:gd name="T74" fmla="*/ 1908 w 1912"/>
                <a:gd name="T75" fmla="*/ 28 h 592"/>
                <a:gd name="T76" fmla="*/ 1910 w 1912"/>
                <a:gd name="T77" fmla="*/ 36 h 592"/>
                <a:gd name="T78" fmla="*/ 1912 w 1912"/>
                <a:gd name="T79" fmla="*/ 46 h 592"/>
                <a:gd name="T80" fmla="*/ 1912 w 1912"/>
                <a:gd name="T81" fmla="*/ 548 h 5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1912" h="592">
                  <a:moveTo>
                    <a:pt x="1912" y="548"/>
                  </a:moveTo>
                  <a:lnTo>
                    <a:pt x="1912" y="548"/>
                  </a:lnTo>
                  <a:lnTo>
                    <a:pt x="1910" y="556"/>
                  </a:lnTo>
                  <a:lnTo>
                    <a:pt x="1908" y="566"/>
                  </a:lnTo>
                  <a:lnTo>
                    <a:pt x="1904" y="572"/>
                  </a:lnTo>
                  <a:lnTo>
                    <a:pt x="1898" y="580"/>
                  </a:lnTo>
                  <a:lnTo>
                    <a:pt x="1892" y="586"/>
                  </a:lnTo>
                  <a:lnTo>
                    <a:pt x="1884" y="590"/>
                  </a:lnTo>
                  <a:lnTo>
                    <a:pt x="1874" y="592"/>
                  </a:lnTo>
                  <a:lnTo>
                    <a:pt x="1866" y="592"/>
                  </a:lnTo>
                  <a:lnTo>
                    <a:pt x="44" y="592"/>
                  </a:lnTo>
                  <a:lnTo>
                    <a:pt x="44" y="592"/>
                  </a:lnTo>
                  <a:lnTo>
                    <a:pt x="36" y="592"/>
                  </a:lnTo>
                  <a:lnTo>
                    <a:pt x="26" y="590"/>
                  </a:lnTo>
                  <a:lnTo>
                    <a:pt x="20" y="586"/>
                  </a:lnTo>
                  <a:lnTo>
                    <a:pt x="12" y="580"/>
                  </a:lnTo>
                  <a:lnTo>
                    <a:pt x="6" y="572"/>
                  </a:lnTo>
                  <a:lnTo>
                    <a:pt x="2" y="566"/>
                  </a:lnTo>
                  <a:lnTo>
                    <a:pt x="0" y="556"/>
                  </a:lnTo>
                  <a:lnTo>
                    <a:pt x="0" y="548"/>
                  </a:lnTo>
                  <a:lnTo>
                    <a:pt x="0" y="46"/>
                  </a:lnTo>
                  <a:lnTo>
                    <a:pt x="0" y="46"/>
                  </a:lnTo>
                  <a:lnTo>
                    <a:pt x="0" y="36"/>
                  </a:lnTo>
                  <a:lnTo>
                    <a:pt x="2" y="28"/>
                  </a:lnTo>
                  <a:lnTo>
                    <a:pt x="6" y="20"/>
                  </a:lnTo>
                  <a:lnTo>
                    <a:pt x="12" y="14"/>
                  </a:lnTo>
                  <a:lnTo>
                    <a:pt x="20" y="8"/>
                  </a:lnTo>
                  <a:lnTo>
                    <a:pt x="26" y="4"/>
                  </a:lnTo>
                  <a:lnTo>
                    <a:pt x="36" y="2"/>
                  </a:lnTo>
                  <a:lnTo>
                    <a:pt x="44" y="0"/>
                  </a:lnTo>
                  <a:lnTo>
                    <a:pt x="1866" y="0"/>
                  </a:lnTo>
                  <a:lnTo>
                    <a:pt x="1866" y="0"/>
                  </a:lnTo>
                  <a:lnTo>
                    <a:pt x="1874" y="2"/>
                  </a:lnTo>
                  <a:lnTo>
                    <a:pt x="1884" y="4"/>
                  </a:lnTo>
                  <a:lnTo>
                    <a:pt x="1892" y="8"/>
                  </a:lnTo>
                  <a:lnTo>
                    <a:pt x="1898" y="14"/>
                  </a:lnTo>
                  <a:lnTo>
                    <a:pt x="1904" y="20"/>
                  </a:lnTo>
                  <a:lnTo>
                    <a:pt x="1908" y="28"/>
                  </a:lnTo>
                  <a:lnTo>
                    <a:pt x="1910" y="36"/>
                  </a:lnTo>
                  <a:lnTo>
                    <a:pt x="1912" y="46"/>
                  </a:lnTo>
                  <a:lnTo>
                    <a:pt x="1912" y="548"/>
                  </a:lnTo>
                  <a:close/>
                </a:path>
              </a:pathLst>
            </a:custGeom>
            <a:grp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/>
            </a:p>
          </p:txBody>
        </p:sp>
        <p:sp>
          <p:nvSpPr>
            <p:cNvPr id="306" name="Freeform 721">
              <a:extLst>
                <a:ext uri="{FF2B5EF4-FFF2-40B4-BE49-F238E27FC236}">
                  <a16:creationId xmlns:a16="http://schemas.microsoft.com/office/drawing/2014/main" id="{61C4CB99-5666-6298-D059-4850F78F1A4D}"/>
                </a:ext>
              </a:extLst>
            </p:cNvPr>
            <p:cNvSpPr>
              <a:spLocks/>
            </p:cNvSpPr>
            <p:nvPr/>
          </p:nvSpPr>
          <p:spPr bwMode="auto">
            <a:xfrm>
              <a:off x="1425" y="3071"/>
              <a:ext cx="1912" cy="675"/>
            </a:xfrm>
            <a:custGeom>
              <a:avLst/>
              <a:gdLst>
                <a:gd name="T0" fmla="*/ 1912 w 1912"/>
                <a:gd name="T1" fmla="*/ 548 h 592"/>
                <a:gd name="T2" fmla="*/ 1912 w 1912"/>
                <a:gd name="T3" fmla="*/ 548 h 592"/>
                <a:gd name="T4" fmla="*/ 1910 w 1912"/>
                <a:gd name="T5" fmla="*/ 556 h 592"/>
                <a:gd name="T6" fmla="*/ 1908 w 1912"/>
                <a:gd name="T7" fmla="*/ 566 h 592"/>
                <a:gd name="T8" fmla="*/ 1904 w 1912"/>
                <a:gd name="T9" fmla="*/ 572 h 592"/>
                <a:gd name="T10" fmla="*/ 1898 w 1912"/>
                <a:gd name="T11" fmla="*/ 580 h 592"/>
                <a:gd name="T12" fmla="*/ 1892 w 1912"/>
                <a:gd name="T13" fmla="*/ 586 h 592"/>
                <a:gd name="T14" fmla="*/ 1884 w 1912"/>
                <a:gd name="T15" fmla="*/ 590 h 592"/>
                <a:gd name="T16" fmla="*/ 1874 w 1912"/>
                <a:gd name="T17" fmla="*/ 592 h 592"/>
                <a:gd name="T18" fmla="*/ 1866 w 1912"/>
                <a:gd name="T19" fmla="*/ 592 h 592"/>
                <a:gd name="T20" fmla="*/ 44 w 1912"/>
                <a:gd name="T21" fmla="*/ 592 h 592"/>
                <a:gd name="T22" fmla="*/ 44 w 1912"/>
                <a:gd name="T23" fmla="*/ 592 h 592"/>
                <a:gd name="T24" fmla="*/ 36 w 1912"/>
                <a:gd name="T25" fmla="*/ 592 h 592"/>
                <a:gd name="T26" fmla="*/ 26 w 1912"/>
                <a:gd name="T27" fmla="*/ 590 h 592"/>
                <a:gd name="T28" fmla="*/ 20 w 1912"/>
                <a:gd name="T29" fmla="*/ 586 h 592"/>
                <a:gd name="T30" fmla="*/ 12 w 1912"/>
                <a:gd name="T31" fmla="*/ 580 h 592"/>
                <a:gd name="T32" fmla="*/ 6 w 1912"/>
                <a:gd name="T33" fmla="*/ 572 h 592"/>
                <a:gd name="T34" fmla="*/ 2 w 1912"/>
                <a:gd name="T35" fmla="*/ 566 h 592"/>
                <a:gd name="T36" fmla="*/ 0 w 1912"/>
                <a:gd name="T37" fmla="*/ 556 h 592"/>
                <a:gd name="T38" fmla="*/ 0 w 1912"/>
                <a:gd name="T39" fmla="*/ 548 h 592"/>
                <a:gd name="T40" fmla="*/ 0 w 1912"/>
                <a:gd name="T41" fmla="*/ 46 h 592"/>
                <a:gd name="T42" fmla="*/ 0 w 1912"/>
                <a:gd name="T43" fmla="*/ 46 h 592"/>
                <a:gd name="T44" fmla="*/ 0 w 1912"/>
                <a:gd name="T45" fmla="*/ 36 h 592"/>
                <a:gd name="T46" fmla="*/ 2 w 1912"/>
                <a:gd name="T47" fmla="*/ 28 h 592"/>
                <a:gd name="T48" fmla="*/ 6 w 1912"/>
                <a:gd name="T49" fmla="*/ 20 h 592"/>
                <a:gd name="T50" fmla="*/ 12 w 1912"/>
                <a:gd name="T51" fmla="*/ 14 h 592"/>
                <a:gd name="T52" fmla="*/ 20 w 1912"/>
                <a:gd name="T53" fmla="*/ 8 h 592"/>
                <a:gd name="T54" fmla="*/ 26 w 1912"/>
                <a:gd name="T55" fmla="*/ 4 h 592"/>
                <a:gd name="T56" fmla="*/ 36 w 1912"/>
                <a:gd name="T57" fmla="*/ 2 h 592"/>
                <a:gd name="T58" fmla="*/ 44 w 1912"/>
                <a:gd name="T59" fmla="*/ 0 h 592"/>
                <a:gd name="T60" fmla="*/ 1866 w 1912"/>
                <a:gd name="T61" fmla="*/ 0 h 592"/>
                <a:gd name="T62" fmla="*/ 1866 w 1912"/>
                <a:gd name="T63" fmla="*/ 0 h 592"/>
                <a:gd name="T64" fmla="*/ 1874 w 1912"/>
                <a:gd name="T65" fmla="*/ 2 h 592"/>
                <a:gd name="T66" fmla="*/ 1884 w 1912"/>
                <a:gd name="T67" fmla="*/ 4 h 592"/>
                <a:gd name="T68" fmla="*/ 1892 w 1912"/>
                <a:gd name="T69" fmla="*/ 8 h 592"/>
                <a:gd name="T70" fmla="*/ 1898 w 1912"/>
                <a:gd name="T71" fmla="*/ 14 h 592"/>
                <a:gd name="T72" fmla="*/ 1904 w 1912"/>
                <a:gd name="T73" fmla="*/ 20 h 592"/>
                <a:gd name="T74" fmla="*/ 1908 w 1912"/>
                <a:gd name="T75" fmla="*/ 28 h 592"/>
                <a:gd name="T76" fmla="*/ 1910 w 1912"/>
                <a:gd name="T77" fmla="*/ 36 h 592"/>
                <a:gd name="T78" fmla="*/ 1912 w 1912"/>
                <a:gd name="T79" fmla="*/ 46 h 592"/>
                <a:gd name="T80" fmla="*/ 1912 w 1912"/>
                <a:gd name="T81" fmla="*/ 548 h 5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1912" h="592">
                  <a:moveTo>
                    <a:pt x="1912" y="548"/>
                  </a:moveTo>
                  <a:lnTo>
                    <a:pt x="1912" y="548"/>
                  </a:lnTo>
                  <a:lnTo>
                    <a:pt x="1910" y="556"/>
                  </a:lnTo>
                  <a:lnTo>
                    <a:pt x="1908" y="566"/>
                  </a:lnTo>
                  <a:lnTo>
                    <a:pt x="1904" y="572"/>
                  </a:lnTo>
                  <a:lnTo>
                    <a:pt x="1898" y="580"/>
                  </a:lnTo>
                  <a:lnTo>
                    <a:pt x="1892" y="586"/>
                  </a:lnTo>
                  <a:lnTo>
                    <a:pt x="1884" y="590"/>
                  </a:lnTo>
                  <a:lnTo>
                    <a:pt x="1874" y="592"/>
                  </a:lnTo>
                  <a:lnTo>
                    <a:pt x="1866" y="592"/>
                  </a:lnTo>
                  <a:lnTo>
                    <a:pt x="44" y="592"/>
                  </a:lnTo>
                  <a:lnTo>
                    <a:pt x="44" y="592"/>
                  </a:lnTo>
                  <a:lnTo>
                    <a:pt x="36" y="592"/>
                  </a:lnTo>
                  <a:lnTo>
                    <a:pt x="26" y="590"/>
                  </a:lnTo>
                  <a:lnTo>
                    <a:pt x="20" y="586"/>
                  </a:lnTo>
                  <a:lnTo>
                    <a:pt x="12" y="580"/>
                  </a:lnTo>
                  <a:lnTo>
                    <a:pt x="6" y="572"/>
                  </a:lnTo>
                  <a:lnTo>
                    <a:pt x="2" y="566"/>
                  </a:lnTo>
                  <a:lnTo>
                    <a:pt x="0" y="556"/>
                  </a:lnTo>
                  <a:lnTo>
                    <a:pt x="0" y="548"/>
                  </a:lnTo>
                  <a:lnTo>
                    <a:pt x="0" y="46"/>
                  </a:lnTo>
                  <a:lnTo>
                    <a:pt x="0" y="46"/>
                  </a:lnTo>
                  <a:lnTo>
                    <a:pt x="0" y="36"/>
                  </a:lnTo>
                  <a:lnTo>
                    <a:pt x="2" y="28"/>
                  </a:lnTo>
                  <a:lnTo>
                    <a:pt x="6" y="20"/>
                  </a:lnTo>
                  <a:lnTo>
                    <a:pt x="12" y="14"/>
                  </a:lnTo>
                  <a:lnTo>
                    <a:pt x="20" y="8"/>
                  </a:lnTo>
                  <a:lnTo>
                    <a:pt x="26" y="4"/>
                  </a:lnTo>
                  <a:lnTo>
                    <a:pt x="36" y="2"/>
                  </a:lnTo>
                  <a:lnTo>
                    <a:pt x="44" y="0"/>
                  </a:lnTo>
                  <a:lnTo>
                    <a:pt x="1866" y="0"/>
                  </a:lnTo>
                  <a:lnTo>
                    <a:pt x="1866" y="0"/>
                  </a:lnTo>
                  <a:lnTo>
                    <a:pt x="1874" y="2"/>
                  </a:lnTo>
                  <a:lnTo>
                    <a:pt x="1884" y="4"/>
                  </a:lnTo>
                  <a:lnTo>
                    <a:pt x="1892" y="8"/>
                  </a:lnTo>
                  <a:lnTo>
                    <a:pt x="1898" y="14"/>
                  </a:lnTo>
                  <a:lnTo>
                    <a:pt x="1904" y="20"/>
                  </a:lnTo>
                  <a:lnTo>
                    <a:pt x="1908" y="28"/>
                  </a:lnTo>
                  <a:lnTo>
                    <a:pt x="1910" y="36"/>
                  </a:lnTo>
                  <a:lnTo>
                    <a:pt x="1912" y="46"/>
                  </a:lnTo>
                  <a:lnTo>
                    <a:pt x="1912" y="548"/>
                  </a:lnTo>
                  <a:close/>
                </a:path>
              </a:pathLst>
            </a:custGeom>
            <a:grpFill/>
            <a:ln w="12700">
              <a:solidFill>
                <a:srgbClr val="E5536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/>
            </a:p>
          </p:txBody>
        </p:sp>
      </p:grpSp>
      <p:sp>
        <p:nvSpPr>
          <p:cNvPr id="308" name="テキスト ボックス 307">
            <a:extLst>
              <a:ext uri="{FF2B5EF4-FFF2-40B4-BE49-F238E27FC236}">
                <a16:creationId xmlns:a16="http://schemas.microsoft.com/office/drawing/2014/main" id="{B46F7C17-5BBF-386E-7655-4FE75ED8BE8F}"/>
              </a:ext>
            </a:extLst>
          </p:cNvPr>
          <p:cNvSpPr txBox="1"/>
          <p:nvPr/>
        </p:nvSpPr>
        <p:spPr>
          <a:xfrm>
            <a:off x="254293" y="5564555"/>
            <a:ext cx="3106653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ja-JP" altLang="en-US" sz="1100" dirty="0">
                <a:solidFill>
                  <a:schemeClr val="bg2"/>
                </a:solidFill>
                <a:latin typeface="+mn-ea"/>
              </a:rPr>
              <a:t>。</a:t>
            </a:r>
          </a:p>
        </p:txBody>
      </p:sp>
      <p:sp>
        <p:nvSpPr>
          <p:cNvPr id="52" name="Freeform 692">
            <a:extLst>
              <a:ext uri="{FF2B5EF4-FFF2-40B4-BE49-F238E27FC236}">
                <a16:creationId xmlns:a16="http://schemas.microsoft.com/office/drawing/2014/main" id="{1FF78D9A-F93A-F8B1-8807-C75EE498477F}"/>
              </a:ext>
            </a:extLst>
          </p:cNvPr>
          <p:cNvSpPr>
            <a:spLocks/>
          </p:cNvSpPr>
          <p:nvPr/>
        </p:nvSpPr>
        <p:spPr bwMode="auto">
          <a:xfrm>
            <a:off x="2827591" y="5668841"/>
            <a:ext cx="258778" cy="258778"/>
          </a:xfrm>
          <a:custGeom>
            <a:avLst/>
            <a:gdLst>
              <a:gd name="T0" fmla="*/ 250 w 250"/>
              <a:gd name="T1" fmla="*/ 124 h 250"/>
              <a:gd name="T2" fmla="*/ 250 w 250"/>
              <a:gd name="T3" fmla="*/ 124 h 250"/>
              <a:gd name="T4" fmla="*/ 212 w 250"/>
              <a:gd name="T5" fmla="*/ 128 h 250"/>
              <a:gd name="T6" fmla="*/ 184 w 250"/>
              <a:gd name="T7" fmla="*/ 130 h 250"/>
              <a:gd name="T8" fmla="*/ 172 w 250"/>
              <a:gd name="T9" fmla="*/ 134 h 250"/>
              <a:gd name="T10" fmla="*/ 162 w 250"/>
              <a:gd name="T11" fmla="*/ 136 h 250"/>
              <a:gd name="T12" fmla="*/ 154 w 250"/>
              <a:gd name="T13" fmla="*/ 140 h 250"/>
              <a:gd name="T14" fmla="*/ 146 w 250"/>
              <a:gd name="T15" fmla="*/ 146 h 250"/>
              <a:gd name="T16" fmla="*/ 142 w 250"/>
              <a:gd name="T17" fmla="*/ 154 h 250"/>
              <a:gd name="T18" fmla="*/ 138 w 250"/>
              <a:gd name="T19" fmla="*/ 162 h 250"/>
              <a:gd name="T20" fmla="*/ 134 w 250"/>
              <a:gd name="T21" fmla="*/ 172 h 250"/>
              <a:gd name="T22" fmla="*/ 132 w 250"/>
              <a:gd name="T23" fmla="*/ 182 h 250"/>
              <a:gd name="T24" fmla="*/ 128 w 250"/>
              <a:gd name="T25" fmla="*/ 212 h 250"/>
              <a:gd name="T26" fmla="*/ 126 w 250"/>
              <a:gd name="T27" fmla="*/ 250 h 250"/>
              <a:gd name="T28" fmla="*/ 126 w 250"/>
              <a:gd name="T29" fmla="*/ 250 h 250"/>
              <a:gd name="T30" fmla="*/ 124 w 250"/>
              <a:gd name="T31" fmla="*/ 212 h 250"/>
              <a:gd name="T32" fmla="*/ 120 w 250"/>
              <a:gd name="T33" fmla="*/ 182 h 250"/>
              <a:gd name="T34" fmla="*/ 118 w 250"/>
              <a:gd name="T35" fmla="*/ 172 h 250"/>
              <a:gd name="T36" fmla="*/ 114 w 250"/>
              <a:gd name="T37" fmla="*/ 162 h 250"/>
              <a:gd name="T38" fmla="*/ 110 w 250"/>
              <a:gd name="T39" fmla="*/ 154 h 250"/>
              <a:gd name="T40" fmla="*/ 104 w 250"/>
              <a:gd name="T41" fmla="*/ 146 h 250"/>
              <a:gd name="T42" fmla="*/ 98 w 250"/>
              <a:gd name="T43" fmla="*/ 140 h 250"/>
              <a:gd name="T44" fmla="*/ 90 w 250"/>
              <a:gd name="T45" fmla="*/ 136 h 250"/>
              <a:gd name="T46" fmla="*/ 80 w 250"/>
              <a:gd name="T47" fmla="*/ 134 h 250"/>
              <a:gd name="T48" fmla="*/ 68 w 250"/>
              <a:gd name="T49" fmla="*/ 130 h 250"/>
              <a:gd name="T50" fmla="*/ 38 w 250"/>
              <a:gd name="T51" fmla="*/ 128 h 250"/>
              <a:gd name="T52" fmla="*/ 0 w 250"/>
              <a:gd name="T53" fmla="*/ 124 h 250"/>
              <a:gd name="T54" fmla="*/ 0 w 250"/>
              <a:gd name="T55" fmla="*/ 124 h 250"/>
              <a:gd name="T56" fmla="*/ 38 w 250"/>
              <a:gd name="T57" fmla="*/ 122 h 250"/>
              <a:gd name="T58" fmla="*/ 68 w 250"/>
              <a:gd name="T59" fmla="*/ 120 h 250"/>
              <a:gd name="T60" fmla="*/ 80 w 250"/>
              <a:gd name="T61" fmla="*/ 116 h 250"/>
              <a:gd name="T62" fmla="*/ 90 w 250"/>
              <a:gd name="T63" fmla="*/ 114 h 250"/>
              <a:gd name="T64" fmla="*/ 98 w 250"/>
              <a:gd name="T65" fmla="*/ 108 h 250"/>
              <a:gd name="T66" fmla="*/ 104 w 250"/>
              <a:gd name="T67" fmla="*/ 104 h 250"/>
              <a:gd name="T68" fmla="*/ 110 w 250"/>
              <a:gd name="T69" fmla="*/ 96 h 250"/>
              <a:gd name="T70" fmla="*/ 114 w 250"/>
              <a:gd name="T71" fmla="*/ 88 h 250"/>
              <a:gd name="T72" fmla="*/ 118 w 250"/>
              <a:gd name="T73" fmla="*/ 78 h 250"/>
              <a:gd name="T74" fmla="*/ 120 w 250"/>
              <a:gd name="T75" fmla="*/ 68 h 250"/>
              <a:gd name="T76" fmla="*/ 124 w 250"/>
              <a:gd name="T77" fmla="*/ 38 h 250"/>
              <a:gd name="T78" fmla="*/ 126 w 250"/>
              <a:gd name="T79" fmla="*/ 0 h 250"/>
              <a:gd name="T80" fmla="*/ 126 w 250"/>
              <a:gd name="T81" fmla="*/ 0 h 250"/>
              <a:gd name="T82" fmla="*/ 128 w 250"/>
              <a:gd name="T83" fmla="*/ 38 h 250"/>
              <a:gd name="T84" fmla="*/ 132 w 250"/>
              <a:gd name="T85" fmla="*/ 68 h 250"/>
              <a:gd name="T86" fmla="*/ 134 w 250"/>
              <a:gd name="T87" fmla="*/ 78 h 250"/>
              <a:gd name="T88" fmla="*/ 138 w 250"/>
              <a:gd name="T89" fmla="*/ 88 h 250"/>
              <a:gd name="T90" fmla="*/ 142 w 250"/>
              <a:gd name="T91" fmla="*/ 96 h 250"/>
              <a:gd name="T92" fmla="*/ 146 w 250"/>
              <a:gd name="T93" fmla="*/ 104 h 250"/>
              <a:gd name="T94" fmla="*/ 154 w 250"/>
              <a:gd name="T95" fmla="*/ 108 h 250"/>
              <a:gd name="T96" fmla="*/ 162 w 250"/>
              <a:gd name="T97" fmla="*/ 114 h 250"/>
              <a:gd name="T98" fmla="*/ 172 w 250"/>
              <a:gd name="T99" fmla="*/ 116 h 250"/>
              <a:gd name="T100" fmla="*/ 184 w 250"/>
              <a:gd name="T101" fmla="*/ 120 h 250"/>
              <a:gd name="T102" fmla="*/ 212 w 250"/>
              <a:gd name="T103" fmla="*/ 122 h 250"/>
              <a:gd name="T104" fmla="*/ 250 w 250"/>
              <a:gd name="T105" fmla="*/ 124 h 250"/>
              <a:gd name="T106" fmla="*/ 250 w 250"/>
              <a:gd name="T107" fmla="*/ 124 h 2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</a:cxnLst>
            <a:rect l="0" t="0" r="r" b="b"/>
            <a:pathLst>
              <a:path w="250" h="250">
                <a:moveTo>
                  <a:pt x="250" y="124"/>
                </a:moveTo>
                <a:lnTo>
                  <a:pt x="250" y="124"/>
                </a:lnTo>
                <a:lnTo>
                  <a:pt x="212" y="128"/>
                </a:lnTo>
                <a:lnTo>
                  <a:pt x="184" y="130"/>
                </a:lnTo>
                <a:lnTo>
                  <a:pt x="172" y="134"/>
                </a:lnTo>
                <a:lnTo>
                  <a:pt x="162" y="136"/>
                </a:lnTo>
                <a:lnTo>
                  <a:pt x="154" y="140"/>
                </a:lnTo>
                <a:lnTo>
                  <a:pt x="146" y="146"/>
                </a:lnTo>
                <a:lnTo>
                  <a:pt x="142" y="154"/>
                </a:lnTo>
                <a:lnTo>
                  <a:pt x="138" y="162"/>
                </a:lnTo>
                <a:lnTo>
                  <a:pt x="134" y="172"/>
                </a:lnTo>
                <a:lnTo>
                  <a:pt x="132" y="182"/>
                </a:lnTo>
                <a:lnTo>
                  <a:pt x="128" y="212"/>
                </a:lnTo>
                <a:lnTo>
                  <a:pt x="126" y="250"/>
                </a:lnTo>
                <a:lnTo>
                  <a:pt x="126" y="250"/>
                </a:lnTo>
                <a:lnTo>
                  <a:pt x="124" y="212"/>
                </a:lnTo>
                <a:lnTo>
                  <a:pt x="120" y="182"/>
                </a:lnTo>
                <a:lnTo>
                  <a:pt x="118" y="172"/>
                </a:lnTo>
                <a:lnTo>
                  <a:pt x="114" y="162"/>
                </a:lnTo>
                <a:lnTo>
                  <a:pt x="110" y="154"/>
                </a:lnTo>
                <a:lnTo>
                  <a:pt x="104" y="146"/>
                </a:lnTo>
                <a:lnTo>
                  <a:pt x="98" y="140"/>
                </a:lnTo>
                <a:lnTo>
                  <a:pt x="90" y="136"/>
                </a:lnTo>
                <a:lnTo>
                  <a:pt x="80" y="134"/>
                </a:lnTo>
                <a:lnTo>
                  <a:pt x="68" y="130"/>
                </a:lnTo>
                <a:lnTo>
                  <a:pt x="38" y="128"/>
                </a:lnTo>
                <a:lnTo>
                  <a:pt x="0" y="124"/>
                </a:lnTo>
                <a:lnTo>
                  <a:pt x="0" y="124"/>
                </a:lnTo>
                <a:lnTo>
                  <a:pt x="38" y="122"/>
                </a:lnTo>
                <a:lnTo>
                  <a:pt x="68" y="120"/>
                </a:lnTo>
                <a:lnTo>
                  <a:pt x="80" y="116"/>
                </a:lnTo>
                <a:lnTo>
                  <a:pt x="90" y="114"/>
                </a:lnTo>
                <a:lnTo>
                  <a:pt x="98" y="108"/>
                </a:lnTo>
                <a:lnTo>
                  <a:pt x="104" y="104"/>
                </a:lnTo>
                <a:lnTo>
                  <a:pt x="110" y="96"/>
                </a:lnTo>
                <a:lnTo>
                  <a:pt x="114" y="88"/>
                </a:lnTo>
                <a:lnTo>
                  <a:pt x="118" y="78"/>
                </a:lnTo>
                <a:lnTo>
                  <a:pt x="120" y="68"/>
                </a:lnTo>
                <a:lnTo>
                  <a:pt x="124" y="38"/>
                </a:lnTo>
                <a:lnTo>
                  <a:pt x="126" y="0"/>
                </a:lnTo>
                <a:lnTo>
                  <a:pt x="126" y="0"/>
                </a:lnTo>
                <a:lnTo>
                  <a:pt x="128" y="38"/>
                </a:lnTo>
                <a:lnTo>
                  <a:pt x="132" y="68"/>
                </a:lnTo>
                <a:lnTo>
                  <a:pt x="134" y="78"/>
                </a:lnTo>
                <a:lnTo>
                  <a:pt x="138" y="88"/>
                </a:lnTo>
                <a:lnTo>
                  <a:pt x="142" y="96"/>
                </a:lnTo>
                <a:lnTo>
                  <a:pt x="146" y="104"/>
                </a:lnTo>
                <a:lnTo>
                  <a:pt x="154" y="108"/>
                </a:lnTo>
                <a:lnTo>
                  <a:pt x="162" y="114"/>
                </a:lnTo>
                <a:lnTo>
                  <a:pt x="172" y="116"/>
                </a:lnTo>
                <a:lnTo>
                  <a:pt x="184" y="120"/>
                </a:lnTo>
                <a:lnTo>
                  <a:pt x="212" y="122"/>
                </a:lnTo>
                <a:lnTo>
                  <a:pt x="250" y="124"/>
                </a:lnTo>
                <a:lnTo>
                  <a:pt x="250" y="124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ja-JP" altLang="en-US"/>
          </a:p>
        </p:txBody>
      </p:sp>
      <p:sp>
        <p:nvSpPr>
          <p:cNvPr id="53" name="Freeform 692">
            <a:extLst>
              <a:ext uri="{FF2B5EF4-FFF2-40B4-BE49-F238E27FC236}">
                <a16:creationId xmlns:a16="http://schemas.microsoft.com/office/drawing/2014/main" id="{7A12D0DF-8B5B-CC45-797E-D90A4280CE50}"/>
              </a:ext>
            </a:extLst>
          </p:cNvPr>
          <p:cNvSpPr>
            <a:spLocks/>
          </p:cNvSpPr>
          <p:nvPr/>
        </p:nvSpPr>
        <p:spPr bwMode="auto">
          <a:xfrm>
            <a:off x="3016076" y="5819733"/>
            <a:ext cx="258778" cy="258778"/>
          </a:xfrm>
          <a:custGeom>
            <a:avLst/>
            <a:gdLst>
              <a:gd name="T0" fmla="*/ 250 w 250"/>
              <a:gd name="T1" fmla="*/ 124 h 250"/>
              <a:gd name="T2" fmla="*/ 250 w 250"/>
              <a:gd name="T3" fmla="*/ 124 h 250"/>
              <a:gd name="T4" fmla="*/ 212 w 250"/>
              <a:gd name="T5" fmla="*/ 128 h 250"/>
              <a:gd name="T6" fmla="*/ 184 w 250"/>
              <a:gd name="T7" fmla="*/ 130 h 250"/>
              <a:gd name="T8" fmla="*/ 172 w 250"/>
              <a:gd name="T9" fmla="*/ 134 h 250"/>
              <a:gd name="T10" fmla="*/ 162 w 250"/>
              <a:gd name="T11" fmla="*/ 136 h 250"/>
              <a:gd name="T12" fmla="*/ 154 w 250"/>
              <a:gd name="T13" fmla="*/ 140 h 250"/>
              <a:gd name="T14" fmla="*/ 146 w 250"/>
              <a:gd name="T15" fmla="*/ 146 h 250"/>
              <a:gd name="T16" fmla="*/ 142 w 250"/>
              <a:gd name="T17" fmla="*/ 154 h 250"/>
              <a:gd name="T18" fmla="*/ 138 w 250"/>
              <a:gd name="T19" fmla="*/ 162 h 250"/>
              <a:gd name="T20" fmla="*/ 134 w 250"/>
              <a:gd name="T21" fmla="*/ 172 h 250"/>
              <a:gd name="T22" fmla="*/ 132 w 250"/>
              <a:gd name="T23" fmla="*/ 182 h 250"/>
              <a:gd name="T24" fmla="*/ 128 w 250"/>
              <a:gd name="T25" fmla="*/ 212 h 250"/>
              <a:gd name="T26" fmla="*/ 126 w 250"/>
              <a:gd name="T27" fmla="*/ 250 h 250"/>
              <a:gd name="T28" fmla="*/ 126 w 250"/>
              <a:gd name="T29" fmla="*/ 250 h 250"/>
              <a:gd name="T30" fmla="*/ 124 w 250"/>
              <a:gd name="T31" fmla="*/ 212 h 250"/>
              <a:gd name="T32" fmla="*/ 120 w 250"/>
              <a:gd name="T33" fmla="*/ 182 h 250"/>
              <a:gd name="T34" fmla="*/ 118 w 250"/>
              <a:gd name="T35" fmla="*/ 172 h 250"/>
              <a:gd name="T36" fmla="*/ 114 w 250"/>
              <a:gd name="T37" fmla="*/ 162 h 250"/>
              <a:gd name="T38" fmla="*/ 110 w 250"/>
              <a:gd name="T39" fmla="*/ 154 h 250"/>
              <a:gd name="T40" fmla="*/ 104 w 250"/>
              <a:gd name="T41" fmla="*/ 146 h 250"/>
              <a:gd name="T42" fmla="*/ 98 w 250"/>
              <a:gd name="T43" fmla="*/ 140 h 250"/>
              <a:gd name="T44" fmla="*/ 90 w 250"/>
              <a:gd name="T45" fmla="*/ 136 h 250"/>
              <a:gd name="T46" fmla="*/ 80 w 250"/>
              <a:gd name="T47" fmla="*/ 134 h 250"/>
              <a:gd name="T48" fmla="*/ 68 w 250"/>
              <a:gd name="T49" fmla="*/ 130 h 250"/>
              <a:gd name="T50" fmla="*/ 38 w 250"/>
              <a:gd name="T51" fmla="*/ 128 h 250"/>
              <a:gd name="T52" fmla="*/ 0 w 250"/>
              <a:gd name="T53" fmla="*/ 124 h 250"/>
              <a:gd name="T54" fmla="*/ 0 w 250"/>
              <a:gd name="T55" fmla="*/ 124 h 250"/>
              <a:gd name="T56" fmla="*/ 38 w 250"/>
              <a:gd name="T57" fmla="*/ 122 h 250"/>
              <a:gd name="T58" fmla="*/ 68 w 250"/>
              <a:gd name="T59" fmla="*/ 120 h 250"/>
              <a:gd name="T60" fmla="*/ 80 w 250"/>
              <a:gd name="T61" fmla="*/ 116 h 250"/>
              <a:gd name="T62" fmla="*/ 90 w 250"/>
              <a:gd name="T63" fmla="*/ 114 h 250"/>
              <a:gd name="T64" fmla="*/ 98 w 250"/>
              <a:gd name="T65" fmla="*/ 108 h 250"/>
              <a:gd name="T66" fmla="*/ 104 w 250"/>
              <a:gd name="T67" fmla="*/ 104 h 250"/>
              <a:gd name="T68" fmla="*/ 110 w 250"/>
              <a:gd name="T69" fmla="*/ 96 h 250"/>
              <a:gd name="T70" fmla="*/ 114 w 250"/>
              <a:gd name="T71" fmla="*/ 88 h 250"/>
              <a:gd name="T72" fmla="*/ 118 w 250"/>
              <a:gd name="T73" fmla="*/ 78 h 250"/>
              <a:gd name="T74" fmla="*/ 120 w 250"/>
              <a:gd name="T75" fmla="*/ 68 h 250"/>
              <a:gd name="T76" fmla="*/ 124 w 250"/>
              <a:gd name="T77" fmla="*/ 38 h 250"/>
              <a:gd name="T78" fmla="*/ 126 w 250"/>
              <a:gd name="T79" fmla="*/ 0 h 250"/>
              <a:gd name="T80" fmla="*/ 126 w 250"/>
              <a:gd name="T81" fmla="*/ 0 h 250"/>
              <a:gd name="T82" fmla="*/ 128 w 250"/>
              <a:gd name="T83" fmla="*/ 38 h 250"/>
              <a:gd name="T84" fmla="*/ 132 w 250"/>
              <a:gd name="T85" fmla="*/ 68 h 250"/>
              <a:gd name="T86" fmla="*/ 134 w 250"/>
              <a:gd name="T87" fmla="*/ 78 h 250"/>
              <a:gd name="T88" fmla="*/ 138 w 250"/>
              <a:gd name="T89" fmla="*/ 88 h 250"/>
              <a:gd name="T90" fmla="*/ 142 w 250"/>
              <a:gd name="T91" fmla="*/ 96 h 250"/>
              <a:gd name="T92" fmla="*/ 146 w 250"/>
              <a:gd name="T93" fmla="*/ 104 h 250"/>
              <a:gd name="T94" fmla="*/ 154 w 250"/>
              <a:gd name="T95" fmla="*/ 108 h 250"/>
              <a:gd name="T96" fmla="*/ 162 w 250"/>
              <a:gd name="T97" fmla="*/ 114 h 250"/>
              <a:gd name="T98" fmla="*/ 172 w 250"/>
              <a:gd name="T99" fmla="*/ 116 h 250"/>
              <a:gd name="T100" fmla="*/ 184 w 250"/>
              <a:gd name="T101" fmla="*/ 120 h 250"/>
              <a:gd name="T102" fmla="*/ 212 w 250"/>
              <a:gd name="T103" fmla="*/ 122 h 250"/>
              <a:gd name="T104" fmla="*/ 250 w 250"/>
              <a:gd name="T105" fmla="*/ 124 h 250"/>
              <a:gd name="T106" fmla="*/ 250 w 250"/>
              <a:gd name="T107" fmla="*/ 124 h 2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</a:cxnLst>
            <a:rect l="0" t="0" r="r" b="b"/>
            <a:pathLst>
              <a:path w="250" h="250">
                <a:moveTo>
                  <a:pt x="250" y="124"/>
                </a:moveTo>
                <a:lnTo>
                  <a:pt x="250" y="124"/>
                </a:lnTo>
                <a:lnTo>
                  <a:pt x="212" y="128"/>
                </a:lnTo>
                <a:lnTo>
                  <a:pt x="184" y="130"/>
                </a:lnTo>
                <a:lnTo>
                  <a:pt x="172" y="134"/>
                </a:lnTo>
                <a:lnTo>
                  <a:pt x="162" y="136"/>
                </a:lnTo>
                <a:lnTo>
                  <a:pt x="154" y="140"/>
                </a:lnTo>
                <a:lnTo>
                  <a:pt x="146" y="146"/>
                </a:lnTo>
                <a:lnTo>
                  <a:pt x="142" y="154"/>
                </a:lnTo>
                <a:lnTo>
                  <a:pt x="138" y="162"/>
                </a:lnTo>
                <a:lnTo>
                  <a:pt x="134" y="172"/>
                </a:lnTo>
                <a:lnTo>
                  <a:pt x="132" y="182"/>
                </a:lnTo>
                <a:lnTo>
                  <a:pt x="128" y="212"/>
                </a:lnTo>
                <a:lnTo>
                  <a:pt x="126" y="250"/>
                </a:lnTo>
                <a:lnTo>
                  <a:pt x="126" y="250"/>
                </a:lnTo>
                <a:lnTo>
                  <a:pt x="124" y="212"/>
                </a:lnTo>
                <a:lnTo>
                  <a:pt x="120" y="182"/>
                </a:lnTo>
                <a:lnTo>
                  <a:pt x="118" y="172"/>
                </a:lnTo>
                <a:lnTo>
                  <a:pt x="114" y="162"/>
                </a:lnTo>
                <a:lnTo>
                  <a:pt x="110" y="154"/>
                </a:lnTo>
                <a:lnTo>
                  <a:pt x="104" y="146"/>
                </a:lnTo>
                <a:lnTo>
                  <a:pt x="98" y="140"/>
                </a:lnTo>
                <a:lnTo>
                  <a:pt x="90" y="136"/>
                </a:lnTo>
                <a:lnTo>
                  <a:pt x="80" y="134"/>
                </a:lnTo>
                <a:lnTo>
                  <a:pt x="68" y="130"/>
                </a:lnTo>
                <a:lnTo>
                  <a:pt x="38" y="128"/>
                </a:lnTo>
                <a:lnTo>
                  <a:pt x="0" y="124"/>
                </a:lnTo>
                <a:lnTo>
                  <a:pt x="0" y="124"/>
                </a:lnTo>
                <a:lnTo>
                  <a:pt x="38" y="122"/>
                </a:lnTo>
                <a:lnTo>
                  <a:pt x="68" y="120"/>
                </a:lnTo>
                <a:lnTo>
                  <a:pt x="80" y="116"/>
                </a:lnTo>
                <a:lnTo>
                  <a:pt x="90" y="114"/>
                </a:lnTo>
                <a:lnTo>
                  <a:pt x="98" y="108"/>
                </a:lnTo>
                <a:lnTo>
                  <a:pt x="104" y="104"/>
                </a:lnTo>
                <a:lnTo>
                  <a:pt x="110" y="96"/>
                </a:lnTo>
                <a:lnTo>
                  <a:pt x="114" y="88"/>
                </a:lnTo>
                <a:lnTo>
                  <a:pt x="118" y="78"/>
                </a:lnTo>
                <a:lnTo>
                  <a:pt x="120" y="68"/>
                </a:lnTo>
                <a:lnTo>
                  <a:pt x="124" y="38"/>
                </a:lnTo>
                <a:lnTo>
                  <a:pt x="126" y="0"/>
                </a:lnTo>
                <a:lnTo>
                  <a:pt x="126" y="0"/>
                </a:lnTo>
                <a:lnTo>
                  <a:pt x="128" y="38"/>
                </a:lnTo>
                <a:lnTo>
                  <a:pt x="132" y="68"/>
                </a:lnTo>
                <a:lnTo>
                  <a:pt x="134" y="78"/>
                </a:lnTo>
                <a:lnTo>
                  <a:pt x="138" y="88"/>
                </a:lnTo>
                <a:lnTo>
                  <a:pt x="142" y="96"/>
                </a:lnTo>
                <a:lnTo>
                  <a:pt x="146" y="104"/>
                </a:lnTo>
                <a:lnTo>
                  <a:pt x="154" y="108"/>
                </a:lnTo>
                <a:lnTo>
                  <a:pt x="162" y="114"/>
                </a:lnTo>
                <a:lnTo>
                  <a:pt x="172" y="116"/>
                </a:lnTo>
                <a:lnTo>
                  <a:pt x="184" y="120"/>
                </a:lnTo>
                <a:lnTo>
                  <a:pt x="212" y="122"/>
                </a:lnTo>
                <a:lnTo>
                  <a:pt x="250" y="124"/>
                </a:lnTo>
                <a:lnTo>
                  <a:pt x="250" y="124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ja-JP" altLang="en-US"/>
          </a:p>
        </p:txBody>
      </p:sp>
      <p:sp>
        <p:nvSpPr>
          <p:cNvPr id="54" name="Freeform 692">
            <a:extLst>
              <a:ext uri="{FF2B5EF4-FFF2-40B4-BE49-F238E27FC236}">
                <a16:creationId xmlns:a16="http://schemas.microsoft.com/office/drawing/2014/main" id="{E4F48800-747C-10E8-6733-CB27DDA0236D}"/>
              </a:ext>
            </a:extLst>
          </p:cNvPr>
          <p:cNvSpPr>
            <a:spLocks/>
          </p:cNvSpPr>
          <p:nvPr/>
        </p:nvSpPr>
        <p:spPr bwMode="auto">
          <a:xfrm>
            <a:off x="6968589" y="5907170"/>
            <a:ext cx="258778" cy="258778"/>
          </a:xfrm>
          <a:custGeom>
            <a:avLst/>
            <a:gdLst>
              <a:gd name="T0" fmla="*/ 250 w 250"/>
              <a:gd name="T1" fmla="*/ 124 h 250"/>
              <a:gd name="T2" fmla="*/ 250 w 250"/>
              <a:gd name="T3" fmla="*/ 124 h 250"/>
              <a:gd name="T4" fmla="*/ 212 w 250"/>
              <a:gd name="T5" fmla="*/ 128 h 250"/>
              <a:gd name="T6" fmla="*/ 184 w 250"/>
              <a:gd name="T7" fmla="*/ 130 h 250"/>
              <a:gd name="T8" fmla="*/ 172 w 250"/>
              <a:gd name="T9" fmla="*/ 134 h 250"/>
              <a:gd name="T10" fmla="*/ 162 w 250"/>
              <a:gd name="T11" fmla="*/ 136 h 250"/>
              <a:gd name="T12" fmla="*/ 154 w 250"/>
              <a:gd name="T13" fmla="*/ 140 h 250"/>
              <a:gd name="T14" fmla="*/ 146 w 250"/>
              <a:gd name="T15" fmla="*/ 146 h 250"/>
              <a:gd name="T16" fmla="*/ 142 w 250"/>
              <a:gd name="T17" fmla="*/ 154 h 250"/>
              <a:gd name="T18" fmla="*/ 138 w 250"/>
              <a:gd name="T19" fmla="*/ 162 h 250"/>
              <a:gd name="T20" fmla="*/ 134 w 250"/>
              <a:gd name="T21" fmla="*/ 172 h 250"/>
              <a:gd name="T22" fmla="*/ 132 w 250"/>
              <a:gd name="T23" fmla="*/ 182 h 250"/>
              <a:gd name="T24" fmla="*/ 128 w 250"/>
              <a:gd name="T25" fmla="*/ 212 h 250"/>
              <a:gd name="T26" fmla="*/ 126 w 250"/>
              <a:gd name="T27" fmla="*/ 250 h 250"/>
              <a:gd name="T28" fmla="*/ 126 w 250"/>
              <a:gd name="T29" fmla="*/ 250 h 250"/>
              <a:gd name="T30" fmla="*/ 124 w 250"/>
              <a:gd name="T31" fmla="*/ 212 h 250"/>
              <a:gd name="T32" fmla="*/ 120 w 250"/>
              <a:gd name="T33" fmla="*/ 182 h 250"/>
              <a:gd name="T34" fmla="*/ 118 w 250"/>
              <a:gd name="T35" fmla="*/ 172 h 250"/>
              <a:gd name="T36" fmla="*/ 114 w 250"/>
              <a:gd name="T37" fmla="*/ 162 h 250"/>
              <a:gd name="T38" fmla="*/ 110 w 250"/>
              <a:gd name="T39" fmla="*/ 154 h 250"/>
              <a:gd name="T40" fmla="*/ 104 w 250"/>
              <a:gd name="T41" fmla="*/ 146 h 250"/>
              <a:gd name="T42" fmla="*/ 98 w 250"/>
              <a:gd name="T43" fmla="*/ 140 h 250"/>
              <a:gd name="T44" fmla="*/ 90 w 250"/>
              <a:gd name="T45" fmla="*/ 136 h 250"/>
              <a:gd name="T46" fmla="*/ 80 w 250"/>
              <a:gd name="T47" fmla="*/ 134 h 250"/>
              <a:gd name="T48" fmla="*/ 68 w 250"/>
              <a:gd name="T49" fmla="*/ 130 h 250"/>
              <a:gd name="T50" fmla="*/ 38 w 250"/>
              <a:gd name="T51" fmla="*/ 128 h 250"/>
              <a:gd name="T52" fmla="*/ 0 w 250"/>
              <a:gd name="T53" fmla="*/ 124 h 250"/>
              <a:gd name="T54" fmla="*/ 0 w 250"/>
              <a:gd name="T55" fmla="*/ 124 h 250"/>
              <a:gd name="T56" fmla="*/ 38 w 250"/>
              <a:gd name="T57" fmla="*/ 122 h 250"/>
              <a:gd name="T58" fmla="*/ 68 w 250"/>
              <a:gd name="T59" fmla="*/ 120 h 250"/>
              <a:gd name="T60" fmla="*/ 80 w 250"/>
              <a:gd name="T61" fmla="*/ 116 h 250"/>
              <a:gd name="T62" fmla="*/ 90 w 250"/>
              <a:gd name="T63" fmla="*/ 114 h 250"/>
              <a:gd name="T64" fmla="*/ 98 w 250"/>
              <a:gd name="T65" fmla="*/ 108 h 250"/>
              <a:gd name="T66" fmla="*/ 104 w 250"/>
              <a:gd name="T67" fmla="*/ 104 h 250"/>
              <a:gd name="T68" fmla="*/ 110 w 250"/>
              <a:gd name="T69" fmla="*/ 96 h 250"/>
              <a:gd name="T70" fmla="*/ 114 w 250"/>
              <a:gd name="T71" fmla="*/ 88 h 250"/>
              <a:gd name="T72" fmla="*/ 118 w 250"/>
              <a:gd name="T73" fmla="*/ 78 h 250"/>
              <a:gd name="T74" fmla="*/ 120 w 250"/>
              <a:gd name="T75" fmla="*/ 68 h 250"/>
              <a:gd name="T76" fmla="*/ 124 w 250"/>
              <a:gd name="T77" fmla="*/ 38 h 250"/>
              <a:gd name="T78" fmla="*/ 126 w 250"/>
              <a:gd name="T79" fmla="*/ 0 h 250"/>
              <a:gd name="T80" fmla="*/ 126 w 250"/>
              <a:gd name="T81" fmla="*/ 0 h 250"/>
              <a:gd name="T82" fmla="*/ 128 w 250"/>
              <a:gd name="T83" fmla="*/ 38 h 250"/>
              <a:gd name="T84" fmla="*/ 132 w 250"/>
              <a:gd name="T85" fmla="*/ 68 h 250"/>
              <a:gd name="T86" fmla="*/ 134 w 250"/>
              <a:gd name="T87" fmla="*/ 78 h 250"/>
              <a:gd name="T88" fmla="*/ 138 w 250"/>
              <a:gd name="T89" fmla="*/ 88 h 250"/>
              <a:gd name="T90" fmla="*/ 142 w 250"/>
              <a:gd name="T91" fmla="*/ 96 h 250"/>
              <a:gd name="T92" fmla="*/ 146 w 250"/>
              <a:gd name="T93" fmla="*/ 104 h 250"/>
              <a:gd name="T94" fmla="*/ 154 w 250"/>
              <a:gd name="T95" fmla="*/ 108 h 250"/>
              <a:gd name="T96" fmla="*/ 162 w 250"/>
              <a:gd name="T97" fmla="*/ 114 h 250"/>
              <a:gd name="T98" fmla="*/ 172 w 250"/>
              <a:gd name="T99" fmla="*/ 116 h 250"/>
              <a:gd name="T100" fmla="*/ 184 w 250"/>
              <a:gd name="T101" fmla="*/ 120 h 250"/>
              <a:gd name="T102" fmla="*/ 212 w 250"/>
              <a:gd name="T103" fmla="*/ 122 h 250"/>
              <a:gd name="T104" fmla="*/ 250 w 250"/>
              <a:gd name="T105" fmla="*/ 124 h 250"/>
              <a:gd name="T106" fmla="*/ 250 w 250"/>
              <a:gd name="T107" fmla="*/ 124 h 2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</a:cxnLst>
            <a:rect l="0" t="0" r="r" b="b"/>
            <a:pathLst>
              <a:path w="250" h="250">
                <a:moveTo>
                  <a:pt x="250" y="124"/>
                </a:moveTo>
                <a:lnTo>
                  <a:pt x="250" y="124"/>
                </a:lnTo>
                <a:lnTo>
                  <a:pt x="212" y="128"/>
                </a:lnTo>
                <a:lnTo>
                  <a:pt x="184" y="130"/>
                </a:lnTo>
                <a:lnTo>
                  <a:pt x="172" y="134"/>
                </a:lnTo>
                <a:lnTo>
                  <a:pt x="162" y="136"/>
                </a:lnTo>
                <a:lnTo>
                  <a:pt x="154" y="140"/>
                </a:lnTo>
                <a:lnTo>
                  <a:pt x="146" y="146"/>
                </a:lnTo>
                <a:lnTo>
                  <a:pt x="142" y="154"/>
                </a:lnTo>
                <a:lnTo>
                  <a:pt x="138" y="162"/>
                </a:lnTo>
                <a:lnTo>
                  <a:pt x="134" y="172"/>
                </a:lnTo>
                <a:lnTo>
                  <a:pt x="132" y="182"/>
                </a:lnTo>
                <a:lnTo>
                  <a:pt x="128" y="212"/>
                </a:lnTo>
                <a:lnTo>
                  <a:pt x="126" y="250"/>
                </a:lnTo>
                <a:lnTo>
                  <a:pt x="126" y="250"/>
                </a:lnTo>
                <a:lnTo>
                  <a:pt x="124" y="212"/>
                </a:lnTo>
                <a:lnTo>
                  <a:pt x="120" y="182"/>
                </a:lnTo>
                <a:lnTo>
                  <a:pt x="118" y="172"/>
                </a:lnTo>
                <a:lnTo>
                  <a:pt x="114" y="162"/>
                </a:lnTo>
                <a:lnTo>
                  <a:pt x="110" y="154"/>
                </a:lnTo>
                <a:lnTo>
                  <a:pt x="104" y="146"/>
                </a:lnTo>
                <a:lnTo>
                  <a:pt x="98" y="140"/>
                </a:lnTo>
                <a:lnTo>
                  <a:pt x="90" y="136"/>
                </a:lnTo>
                <a:lnTo>
                  <a:pt x="80" y="134"/>
                </a:lnTo>
                <a:lnTo>
                  <a:pt x="68" y="130"/>
                </a:lnTo>
                <a:lnTo>
                  <a:pt x="38" y="128"/>
                </a:lnTo>
                <a:lnTo>
                  <a:pt x="0" y="124"/>
                </a:lnTo>
                <a:lnTo>
                  <a:pt x="0" y="124"/>
                </a:lnTo>
                <a:lnTo>
                  <a:pt x="38" y="122"/>
                </a:lnTo>
                <a:lnTo>
                  <a:pt x="68" y="120"/>
                </a:lnTo>
                <a:lnTo>
                  <a:pt x="80" y="116"/>
                </a:lnTo>
                <a:lnTo>
                  <a:pt x="90" y="114"/>
                </a:lnTo>
                <a:lnTo>
                  <a:pt x="98" y="108"/>
                </a:lnTo>
                <a:lnTo>
                  <a:pt x="104" y="104"/>
                </a:lnTo>
                <a:lnTo>
                  <a:pt x="110" y="96"/>
                </a:lnTo>
                <a:lnTo>
                  <a:pt x="114" y="88"/>
                </a:lnTo>
                <a:lnTo>
                  <a:pt x="118" y="78"/>
                </a:lnTo>
                <a:lnTo>
                  <a:pt x="120" y="68"/>
                </a:lnTo>
                <a:lnTo>
                  <a:pt x="124" y="38"/>
                </a:lnTo>
                <a:lnTo>
                  <a:pt x="126" y="0"/>
                </a:lnTo>
                <a:lnTo>
                  <a:pt x="126" y="0"/>
                </a:lnTo>
                <a:lnTo>
                  <a:pt x="128" y="38"/>
                </a:lnTo>
                <a:lnTo>
                  <a:pt x="132" y="68"/>
                </a:lnTo>
                <a:lnTo>
                  <a:pt x="134" y="78"/>
                </a:lnTo>
                <a:lnTo>
                  <a:pt x="138" y="88"/>
                </a:lnTo>
                <a:lnTo>
                  <a:pt x="142" y="96"/>
                </a:lnTo>
                <a:lnTo>
                  <a:pt x="146" y="104"/>
                </a:lnTo>
                <a:lnTo>
                  <a:pt x="154" y="108"/>
                </a:lnTo>
                <a:lnTo>
                  <a:pt x="162" y="114"/>
                </a:lnTo>
                <a:lnTo>
                  <a:pt x="172" y="116"/>
                </a:lnTo>
                <a:lnTo>
                  <a:pt x="184" y="120"/>
                </a:lnTo>
                <a:lnTo>
                  <a:pt x="212" y="122"/>
                </a:lnTo>
                <a:lnTo>
                  <a:pt x="250" y="124"/>
                </a:lnTo>
                <a:lnTo>
                  <a:pt x="250" y="124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ja-JP" altLang="en-US"/>
          </a:p>
        </p:txBody>
      </p:sp>
      <p:sp>
        <p:nvSpPr>
          <p:cNvPr id="55" name="Freeform 692">
            <a:extLst>
              <a:ext uri="{FF2B5EF4-FFF2-40B4-BE49-F238E27FC236}">
                <a16:creationId xmlns:a16="http://schemas.microsoft.com/office/drawing/2014/main" id="{8994B886-4A0B-3426-8F45-330E77388458}"/>
              </a:ext>
            </a:extLst>
          </p:cNvPr>
          <p:cNvSpPr>
            <a:spLocks/>
          </p:cNvSpPr>
          <p:nvPr/>
        </p:nvSpPr>
        <p:spPr bwMode="auto">
          <a:xfrm>
            <a:off x="2899852" y="6321076"/>
            <a:ext cx="365861" cy="232124"/>
          </a:xfrm>
          <a:custGeom>
            <a:avLst/>
            <a:gdLst>
              <a:gd name="T0" fmla="*/ 250 w 250"/>
              <a:gd name="T1" fmla="*/ 124 h 250"/>
              <a:gd name="T2" fmla="*/ 250 w 250"/>
              <a:gd name="T3" fmla="*/ 124 h 250"/>
              <a:gd name="T4" fmla="*/ 212 w 250"/>
              <a:gd name="T5" fmla="*/ 128 h 250"/>
              <a:gd name="T6" fmla="*/ 184 w 250"/>
              <a:gd name="T7" fmla="*/ 130 h 250"/>
              <a:gd name="T8" fmla="*/ 172 w 250"/>
              <a:gd name="T9" fmla="*/ 134 h 250"/>
              <a:gd name="T10" fmla="*/ 162 w 250"/>
              <a:gd name="T11" fmla="*/ 136 h 250"/>
              <a:gd name="T12" fmla="*/ 154 w 250"/>
              <a:gd name="T13" fmla="*/ 140 h 250"/>
              <a:gd name="T14" fmla="*/ 146 w 250"/>
              <a:gd name="T15" fmla="*/ 146 h 250"/>
              <a:gd name="T16" fmla="*/ 142 w 250"/>
              <a:gd name="T17" fmla="*/ 154 h 250"/>
              <a:gd name="T18" fmla="*/ 138 w 250"/>
              <a:gd name="T19" fmla="*/ 162 h 250"/>
              <a:gd name="T20" fmla="*/ 134 w 250"/>
              <a:gd name="T21" fmla="*/ 172 h 250"/>
              <a:gd name="T22" fmla="*/ 132 w 250"/>
              <a:gd name="T23" fmla="*/ 182 h 250"/>
              <a:gd name="T24" fmla="*/ 128 w 250"/>
              <a:gd name="T25" fmla="*/ 212 h 250"/>
              <a:gd name="T26" fmla="*/ 126 w 250"/>
              <a:gd name="T27" fmla="*/ 250 h 250"/>
              <a:gd name="T28" fmla="*/ 126 w 250"/>
              <a:gd name="T29" fmla="*/ 250 h 250"/>
              <a:gd name="T30" fmla="*/ 124 w 250"/>
              <a:gd name="T31" fmla="*/ 212 h 250"/>
              <a:gd name="T32" fmla="*/ 120 w 250"/>
              <a:gd name="T33" fmla="*/ 182 h 250"/>
              <a:gd name="T34" fmla="*/ 118 w 250"/>
              <a:gd name="T35" fmla="*/ 172 h 250"/>
              <a:gd name="T36" fmla="*/ 114 w 250"/>
              <a:gd name="T37" fmla="*/ 162 h 250"/>
              <a:gd name="T38" fmla="*/ 110 w 250"/>
              <a:gd name="T39" fmla="*/ 154 h 250"/>
              <a:gd name="T40" fmla="*/ 104 w 250"/>
              <a:gd name="T41" fmla="*/ 146 h 250"/>
              <a:gd name="T42" fmla="*/ 98 w 250"/>
              <a:gd name="T43" fmla="*/ 140 h 250"/>
              <a:gd name="T44" fmla="*/ 90 w 250"/>
              <a:gd name="T45" fmla="*/ 136 h 250"/>
              <a:gd name="T46" fmla="*/ 80 w 250"/>
              <a:gd name="T47" fmla="*/ 134 h 250"/>
              <a:gd name="T48" fmla="*/ 68 w 250"/>
              <a:gd name="T49" fmla="*/ 130 h 250"/>
              <a:gd name="T50" fmla="*/ 38 w 250"/>
              <a:gd name="T51" fmla="*/ 128 h 250"/>
              <a:gd name="T52" fmla="*/ 0 w 250"/>
              <a:gd name="T53" fmla="*/ 124 h 250"/>
              <a:gd name="T54" fmla="*/ 0 w 250"/>
              <a:gd name="T55" fmla="*/ 124 h 250"/>
              <a:gd name="T56" fmla="*/ 38 w 250"/>
              <a:gd name="T57" fmla="*/ 122 h 250"/>
              <a:gd name="T58" fmla="*/ 68 w 250"/>
              <a:gd name="T59" fmla="*/ 120 h 250"/>
              <a:gd name="T60" fmla="*/ 80 w 250"/>
              <a:gd name="T61" fmla="*/ 116 h 250"/>
              <a:gd name="T62" fmla="*/ 90 w 250"/>
              <a:gd name="T63" fmla="*/ 114 h 250"/>
              <a:gd name="T64" fmla="*/ 98 w 250"/>
              <a:gd name="T65" fmla="*/ 108 h 250"/>
              <a:gd name="T66" fmla="*/ 104 w 250"/>
              <a:gd name="T67" fmla="*/ 104 h 250"/>
              <a:gd name="T68" fmla="*/ 110 w 250"/>
              <a:gd name="T69" fmla="*/ 96 h 250"/>
              <a:gd name="T70" fmla="*/ 114 w 250"/>
              <a:gd name="T71" fmla="*/ 88 h 250"/>
              <a:gd name="T72" fmla="*/ 118 w 250"/>
              <a:gd name="T73" fmla="*/ 78 h 250"/>
              <a:gd name="T74" fmla="*/ 120 w 250"/>
              <a:gd name="T75" fmla="*/ 68 h 250"/>
              <a:gd name="T76" fmla="*/ 124 w 250"/>
              <a:gd name="T77" fmla="*/ 38 h 250"/>
              <a:gd name="T78" fmla="*/ 126 w 250"/>
              <a:gd name="T79" fmla="*/ 0 h 250"/>
              <a:gd name="T80" fmla="*/ 126 w 250"/>
              <a:gd name="T81" fmla="*/ 0 h 250"/>
              <a:gd name="T82" fmla="*/ 128 w 250"/>
              <a:gd name="T83" fmla="*/ 38 h 250"/>
              <a:gd name="T84" fmla="*/ 132 w 250"/>
              <a:gd name="T85" fmla="*/ 68 h 250"/>
              <a:gd name="T86" fmla="*/ 134 w 250"/>
              <a:gd name="T87" fmla="*/ 78 h 250"/>
              <a:gd name="T88" fmla="*/ 138 w 250"/>
              <a:gd name="T89" fmla="*/ 88 h 250"/>
              <a:gd name="T90" fmla="*/ 142 w 250"/>
              <a:gd name="T91" fmla="*/ 96 h 250"/>
              <a:gd name="T92" fmla="*/ 146 w 250"/>
              <a:gd name="T93" fmla="*/ 104 h 250"/>
              <a:gd name="T94" fmla="*/ 154 w 250"/>
              <a:gd name="T95" fmla="*/ 108 h 250"/>
              <a:gd name="T96" fmla="*/ 162 w 250"/>
              <a:gd name="T97" fmla="*/ 114 h 250"/>
              <a:gd name="T98" fmla="*/ 172 w 250"/>
              <a:gd name="T99" fmla="*/ 116 h 250"/>
              <a:gd name="T100" fmla="*/ 184 w 250"/>
              <a:gd name="T101" fmla="*/ 120 h 250"/>
              <a:gd name="T102" fmla="*/ 212 w 250"/>
              <a:gd name="T103" fmla="*/ 122 h 250"/>
              <a:gd name="T104" fmla="*/ 250 w 250"/>
              <a:gd name="T105" fmla="*/ 124 h 250"/>
              <a:gd name="T106" fmla="*/ 250 w 250"/>
              <a:gd name="T107" fmla="*/ 124 h 2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</a:cxnLst>
            <a:rect l="0" t="0" r="r" b="b"/>
            <a:pathLst>
              <a:path w="250" h="250">
                <a:moveTo>
                  <a:pt x="250" y="124"/>
                </a:moveTo>
                <a:lnTo>
                  <a:pt x="250" y="124"/>
                </a:lnTo>
                <a:lnTo>
                  <a:pt x="212" y="128"/>
                </a:lnTo>
                <a:lnTo>
                  <a:pt x="184" y="130"/>
                </a:lnTo>
                <a:lnTo>
                  <a:pt x="172" y="134"/>
                </a:lnTo>
                <a:lnTo>
                  <a:pt x="162" y="136"/>
                </a:lnTo>
                <a:lnTo>
                  <a:pt x="154" y="140"/>
                </a:lnTo>
                <a:lnTo>
                  <a:pt x="146" y="146"/>
                </a:lnTo>
                <a:lnTo>
                  <a:pt x="142" y="154"/>
                </a:lnTo>
                <a:lnTo>
                  <a:pt x="138" y="162"/>
                </a:lnTo>
                <a:lnTo>
                  <a:pt x="134" y="172"/>
                </a:lnTo>
                <a:lnTo>
                  <a:pt x="132" y="182"/>
                </a:lnTo>
                <a:lnTo>
                  <a:pt x="128" y="212"/>
                </a:lnTo>
                <a:lnTo>
                  <a:pt x="126" y="250"/>
                </a:lnTo>
                <a:lnTo>
                  <a:pt x="126" y="250"/>
                </a:lnTo>
                <a:lnTo>
                  <a:pt x="124" y="212"/>
                </a:lnTo>
                <a:lnTo>
                  <a:pt x="120" y="182"/>
                </a:lnTo>
                <a:lnTo>
                  <a:pt x="118" y="172"/>
                </a:lnTo>
                <a:lnTo>
                  <a:pt x="114" y="162"/>
                </a:lnTo>
                <a:lnTo>
                  <a:pt x="110" y="154"/>
                </a:lnTo>
                <a:lnTo>
                  <a:pt x="104" y="146"/>
                </a:lnTo>
                <a:lnTo>
                  <a:pt x="98" y="140"/>
                </a:lnTo>
                <a:lnTo>
                  <a:pt x="90" y="136"/>
                </a:lnTo>
                <a:lnTo>
                  <a:pt x="80" y="134"/>
                </a:lnTo>
                <a:lnTo>
                  <a:pt x="68" y="130"/>
                </a:lnTo>
                <a:lnTo>
                  <a:pt x="38" y="128"/>
                </a:lnTo>
                <a:lnTo>
                  <a:pt x="0" y="124"/>
                </a:lnTo>
                <a:lnTo>
                  <a:pt x="0" y="124"/>
                </a:lnTo>
                <a:lnTo>
                  <a:pt x="38" y="122"/>
                </a:lnTo>
                <a:lnTo>
                  <a:pt x="68" y="120"/>
                </a:lnTo>
                <a:lnTo>
                  <a:pt x="80" y="116"/>
                </a:lnTo>
                <a:lnTo>
                  <a:pt x="90" y="114"/>
                </a:lnTo>
                <a:lnTo>
                  <a:pt x="98" y="108"/>
                </a:lnTo>
                <a:lnTo>
                  <a:pt x="104" y="104"/>
                </a:lnTo>
                <a:lnTo>
                  <a:pt x="110" y="96"/>
                </a:lnTo>
                <a:lnTo>
                  <a:pt x="114" y="88"/>
                </a:lnTo>
                <a:lnTo>
                  <a:pt x="118" y="78"/>
                </a:lnTo>
                <a:lnTo>
                  <a:pt x="120" y="68"/>
                </a:lnTo>
                <a:lnTo>
                  <a:pt x="124" y="38"/>
                </a:lnTo>
                <a:lnTo>
                  <a:pt x="126" y="0"/>
                </a:lnTo>
                <a:lnTo>
                  <a:pt x="126" y="0"/>
                </a:lnTo>
                <a:lnTo>
                  <a:pt x="128" y="38"/>
                </a:lnTo>
                <a:lnTo>
                  <a:pt x="132" y="68"/>
                </a:lnTo>
                <a:lnTo>
                  <a:pt x="134" y="78"/>
                </a:lnTo>
                <a:lnTo>
                  <a:pt x="138" y="88"/>
                </a:lnTo>
                <a:lnTo>
                  <a:pt x="142" y="96"/>
                </a:lnTo>
                <a:lnTo>
                  <a:pt x="146" y="104"/>
                </a:lnTo>
                <a:lnTo>
                  <a:pt x="154" y="108"/>
                </a:lnTo>
                <a:lnTo>
                  <a:pt x="162" y="114"/>
                </a:lnTo>
                <a:lnTo>
                  <a:pt x="172" y="116"/>
                </a:lnTo>
                <a:lnTo>
                  <a:pt x="184" y="120"/>
                </a:lnTo>
                <a:lnTo>
                  <a:pt x="212" y="122"/>
                </a:lnTo>
                <a:lnTo>
                  <a:pt x="250" y="124"/>
                </a:lnTo>
                <a:lnTo>
                  <a:pt x="250" y="124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ja-JP" altLang="en-US"/>
          </a:p>
        </p:txBody>
      </p:sp>
      <p:sp>
        <p:nvSpPr>
          <p:cNvPr id="10" name="四角形: 角を丸くする 9">
            <a:extLst>
              <a:ext uri="{FF2B5EF4-FFF2-40B4-BE49-F238E27FC236}">
                <a16:creationId xmlns:a16="http://schemas.microsoft.com/office/drawing/2014/main" id="{099CB278-821A-ED02-64F6-FAFB1219067D}"/>
              </a:ext>
            </a:extLst>
          </p:cNvPr>
          <p:cNvSpPr/>
          <p:nvPr/>
        </p:nvSpPr>
        <p:spPr>
          <a:xfrm>
            <a:off x="79238" y="7037698"/>
            <a:ext cx="7443568" cy="3337436"/>
          </a:xfrm>
          <a:prstGeom prst="roundRect">
            <a:avLst/>
          </a:prstGeom>
          <a:noFill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ja-JP" altLang="en-US" sz="900" b="1" dirty="0">
                <a:solidFill>
                  <a:srgbClr val="D731D3"/>
                </a:solidFill>
                <a:latin typeface="HGSｺﾞｼｯｸE" panose="020B0900000000000000" pitchFamily="50" charset="-128"/>
                <a:ea typeface="HGSｺﾞｼｯｸE" panose="020B0900000000000000" pitchFamily="50" charset="-128"/>
              </a:rPr>
              <a:t>　　</a:t>
            </a:r>
            <a:endParaRPr lang="en-US" altLang="ja-JP" sz="900" b="1" dirty="0">
              <a:solidFill>
                <a:srgbClr val="D731D3"/>
              </a:solidFill>
              <a:latin typeface="HGSｺﾞｼｯｸE" panose="020B0900000000000000" pitchFamily="50" charset="-128"/>
              <a:ea typeface="HGSｺﾞｼｯｸE" panose="020B0900000000000000" pitchFamily="50" charset="-128"/>
            </a:endParaRPr>
          </a:p>
          <a:p>
            <a:r>
              <a:rPr lang="en-US" altLang="ja-JP" sz="900" b="1" dirty="0">
                <a:solidFill>
                  <a:schemeClr val="accent4">
                    <a:lumMod val="20000"/>
                    <a:lumOff val="80000"/>
                  </a:schemeClr>
                </a:solidFill>
                <a:latin typeface="HGSｺﾞｼｯｸE" panose="020B0900000000000000" pitchFamily="50" charset="-128"/>
                <a:ea typeface="HGSｺﾞｼｯｸE" panose="020B0900000000000000" pitchFamily="50" charset="-128"/>
              </a:rPr>
              <a:t>  </a:t>
            </a:r>
          </a:p>
          <a:p>
            <a:r>
              <a:rPr lang="en-US" altLang="ja-JP" sz="900" b="1" dirty="0">
                <a:solidFill>
                  <a:schemeClr val="accent4">
                    <a:lumMod val="20000"/>
                    <a:lumOff val="80000"/>
                  </a:schemeClr>
                </a:solidFill>
                <a:latin typeface="HGSｺﾞｼｯｸE" panose="020B0900000000000000" pitchFamily="50" charset="-128"/>
                <a:ea typeface="HGSｺﾞｼｯｸE" panose="020B0900000000000000" pitchFamily="50" charset="-128"/>
              </a:rPr>
              <a:t> </a:t>
            </a:r>
          </a:p>
          <a:p>
            <a:endParaRPr lang="en-US" altLang="ja-JP" sz="900" b="1" dirty="0">
              <a:solidFill>
                <a:schemeClr val="accent4">
                  <a:lumMod val="20000"/>
                  <a:lumOff val="80000"/>
                </a:schemeClr>
              </a:solidFill>
              <a:latin typeface="HGSｺﾞｼｯｸE" panose="020B0900000000000000" pitchFamily="50" charset="-128"/>
              <a:ea typeface="HGSｺﾞｼｯｸE" panose="020B0900000000000000" pitchFamily="50" charset="-128"/>
            </a:endParaRPr>
          </a:p>
          <a:p>
            <a:endParaRPr lang="en-US" altLang="ja-JP" sz="900" b="1" dirty="0">
              <a:solidFill>
                <a:schemeClr val="accent4">
                  <a:lumMod val="20000"/>
                  <a:lumOff val="80000"/>
                </a:schemeClr>
              </a:solidFill>
              <a:latin typeface="HGSｺﾞｼｯｸE" panose="020B0900000000000000" pitchFamily="50" charset="-128"/>
              <a:ea typeface="HGSｺﾞｼｯｸE" panose="020B0900000000000000" pitchFamily="50" charset="-128"/>
            </a:endParaRPr>
          </a:p>
          <a:p>
            <a:endParaRPr lang="en-US" altLang="ja-JP" sz="900" b="1" dirty="0">
              <a:solidFill>
                <a:schemeClr val="accent4">
                  <a:lumMod val="20000"/>
                  <a:lumOff val="80000"/>
                </a:schemeClr>
              </a:solidFill>
              <a:latin typeface="HGSｺﾞｼｯｸE" panose="020B0900000000000000" pitchFamily="50" charset="-128"/>
              <a:ea typeface="HGSｺﾞｼｯｸE" panose="020B0900000000000000" pitchFamily="50" charset="-128"/>
            </a:endParaRPr>
          </a:p>
          <a:p>
            <a:endParaRPr lang="en-US" altLang="ja-JP" sz="900" b="1" dirty="0">
              <a:solidFill>
                <a:schemeClr val="accent4">
                  <a:lumMod val="20000"/>
                  <a:lumOff val="80000"/>
                </a:schemeClr>
              </a:solidFill>
              <a:latin typeface="HGSｺﾞｼｯｸE" panose="020B0900000000000000" pitchFamily="50" charset="-128"/>
              <a:ea typeface="HGSｺﾞｼｯｸE" panose="020B0900000000000000" pitchFamily="50" charset="-128"/>
            </a:endParaRPr>
          </a:p>
          <a:p>
            <a:endParaRPr lang="en-US" altLang="ja-JP" sz="900" b="1" dirty="0">
              <a:solidFill>
                <a:schemeClr val="accent4">
                  <a:lumMod val="20000"/>
                  <a:lumOff val="80000"/>
                </a:schemeClr>
              </a:solidFill>
              <a:latin typeface="HGSｺﾞｼｯｸE" panose="020B0900000000000000" pitchFamily="50" charset="-128"/>
              <a:ea typeface="HGSｺﾞｼｯｸE" panose="020B0900000000000000" pitchFamily="50" charset="-128"/>
            </a:endParaRPr>
          </a:p>
          <a:p>
            <a:endParaRPr lang="en-US" altLang="ja-JP" sz="900" b="1" dirty="0">
              <a:solidFill>
                <a:schemeClr val="accent4">
                  <a:lumMod val="20000"/>
                  <a:lumOff val="80000"/>
                </a:schemeClr>
              </a:solidFill>
              <a:latin typeface="HGSｺﾞｼｯｸE" panose="020B0900000000000000" pitchFamily="50" charset="-128"/>
              <a:ea typeface="HGSｺﾞｼｯｸE" panose="020B0900000000000000" pitchFamily="50" charset="-128"/>
            </a:endParaRPr>
          </a:p>
          <a:p>
            <a:endParaRPr lang="en-US" altLang="ja-JP" sz="900" b="1" dirty="0">
              <a:solidFill>
                <a:schemeClr val="accent4">
                  <a:lumMod val="20000"/>
                  <a:lumOff val="80000"/>
                </a:schemeClr>
              </a:solidFill>
              <a:latin typeface="HGSｺﾞｼｯｸE" panose="020B0900000000000000" pitchFamily="50" charset="-128"/>
              <a:ea typeface="HGSｺﾞｼｯｸE" panose="020B0900000000000000" pitchFamily="50" charset="-128"/>
            </a:endParaRPr>
          </a:p>
          <a:p>
            <a:endParaRPr lang="en-US" altLang="ja-JP" sz="900" b="1" dirty="0">
              <a:solidFill>
                <a:schemeClr val="accent4">
                  <a:lumMod val="20000"/>
                  <a:lumOff val="80000"/>
                </a:schemeClr>
              </a:solidFill>
              <a:latin typeface="HGSｺﾞｼｯｸE" panose="020B0900000000000000" pitchFamily="50" charset="-128"/>
              <a:ea typeface="HGSｺﾞｼｯｸE" panose="020B0900000000000000" pitchFamily="50" charset="-128"/>
            </a:endParaRPr>
          </a:p>
          <a:p>
            <a:endParaRPr lang="en-US" altLang="ja-JP" sz="900" b="1" dirty="0">
              <a:solidFill>
                <a:schemeClr val="accent4">
                  <a:lumMod val="20000"/>
                  <a:lumOff val="80000"/>
                </a:schemeClr>
              </a:solidFill>
              <a:latin typeface="HGSｺﾞｼｯｸE" panose="020B0900000000000000" pitchFamily="50" charset="-128"/>
              <a:ea typeface="HGSｺﾞｼｯｸE" panose="020B0900000000000000" pitchFamily="50" charset="-128"/>
            </a:endParaRPr>
          </a:p>
          <a:p>
            <a:endParaRPr lang="en-US" altLang="ja-JP" sz="900" b="1" dirty="0">
              <a:solidFill>
                <a:schemeClr val="accent4">
                  <a:lumMod val="20000"/>
                  <a:lumOff val="80000"/>
                </a:schemeClr>
              </a:solidFill>
              <a:latin typeface="HGSｺﾞｼｯｸE" panose="020B0900000000000000" pitchFamily="50" charset="-128"/>
              <a:ea typeface="HGSｺﾞｼｯｸE" panose="020B0900000000000000" pitchFamily="50" charset="-128"/>
            </a:endParaRPr>
          </a:p>
          <a:p>
            <a:endParaRPr lang="en-US" altLang="ja-JP" sz="1100" b="1" dirty="0">
              <a:solidFill>
                <a:schemeClr val="accent4">
                  <a:lumMod val="20000"/>
                  <a:lumOff val="80000"/>
                </a:schemeClr>
              </a:solidFill>
              <a:latin typeface="HGSｺﾞｼｯｸE" panose="020B0900000000000000" pitchFamily="50" charset="-128"/>
              <a:ea typeface="HGSｺﾞｼｯｸE" panose="020B0900000000000000" pitchFamily="50" charset="-128"/>
            </a:endParaRPr>
          </a:p>
          <a:p>
            <a:r>
              <a:rPr lang="ja-JP" altLang="en-US" sz="1100" b="1" dirty="0">
                <a:solidFill>
                  <a:schemeClr val="accent4">
                    <a:lumMod val="20000"/>
                    <a:lumOff val="80000"/>
                  </a:schemeClr>
                </a:solidFill>
                <a:latin typeface="HGSｺﾞｼｯｸE" panose="020B0900000000000000" pitchFamily="50" charset="-128"/>
                <a:ea typeface="HGSｺﾞｼｯｸE" panose="020B0900000000000000" pitchFamily="50" charset="-128"/>
              </a:rPr>
              <a:t>◆注意事項</a:t>
            </a:r>
            <a:endParaRPr lang="en-US" altLang="ja-JP" sz="1100" b="1" dirty="0">
              <a:solidFill>
                <a:schemeClr val="accent4">
                  <a:lumMod val="20000"/>
                  <a:lumOff val="80000"/>
                </a:schemeClr>
              </a:solidFill>
              <a:latin typeface="HGSｺﾞｼｯｸE" panose="020B0900000000000000" pitchFamily="50" charset="-128"/>
              <a:ea typeface="HGSｺﾞｼｯｸE" panose="020B0900000000000000" pitchFamily="50" charset="-128"/>
            </a:endParaRPr>
          </a:p>
          <a:p>
            <a:r>
              <a:rPr lang="en-US" altLang="ja-JP" sz="1100" b="1" dirty="0">
                <a:solidFill>
                  <a:schemeClr val="accent4">
                    <a:lumMod val="40000"/>
                    <a:lumOff val="60000"/>
                  </a:schemeClr>
                </a:solidFill>
                <a:latin typeface="HGSｺﾞｼｯｸE" panose="020B0900000000000000" pitchFamily="50" charset="-128"/>
                <a:ea typeface="HGSｺﾞｼｯｸE" panose="020B0900000000000000" pitchFamily="50" charset="-128"/>
              </a:rPr>
              <a:t> ※1 </a:t>
            </a:r>
            <a:r>
              <a:rPr lang="ja-JP" altLang="en-US" sz="1100" b="1" dirty="0">
                <a:solidFill>
                  <a:schemeClr val="accent4">
                    <a:lumMod val="40000"/>
                    <a:lumOff val="60000"/>
                  </a:schemeClr>
                </a:solidFill>
                <a:latin typeface="HGSｺﾞｼｯｸE" panose="020B0900000000000000" pitchFamily="50" charset="-128"/>
                <a:ea typeface="HGSｺﾞｼｯｸE" panose="020B0900000000000000" pitchFamily="50" charset="-128"/>
              </a:rPr>
              <a:t>令和５年度、エキスパート面談及び海外市場開拓コンサルティング事   業にて、すでに支援を受けている方、及びコンサルタントの方はご利用になれません。</a:t>
            </a:r>
            <a:r>
              <a:rPr lang="en-US" altLang="ja-JP" sz="1100" b="1" dirty="0">
                <a:solidFill>
                  <a:schemeClr val="accent4">
                    <a:lumMod val="40000"/>
                    <a:lumOff val="60000"/>
                  </a:schemeClr>
                </a:solidFill>
                <a:latin typeface="HGSｺﾞｼｯｸE" panose="020B0900000000000000" pitchFamily="50" charset="-128"/>
                <a:ea typeface="HGSｺﾞｼｯｸE" panose="020B0900000000000000" pitchFamily="50" charset="-128"/>
              </a:rPr>
              <a:t> </a:t>
            </a:r>
            <a:endParaRPr lang="ja-JP" altLang="en-US" sz="1100" b="1" dirty="0">
              <a:solidFill>
                <a:schemeClr val="accent4">
                  <a:lumMod val="40000"/>
                  <a:lumOff val="60000"/>
                </a:schemeClr>
              </a:solidFill>
              <a:latin typeface="HGSｺﾞｼｯｸE" panose="020B0900000000000000" pitchFamily="50" charset="-128"/>
              <a:ea typeface="HGSｺﾞｼｯｸE" panose="020B0900000000000000" pitchFamily="50" charset="-128"/>
            </a:endParaRPr>
          </a:p>
          <a:p>
            <a:r>
              <a:rPr lang="en-US" altLang="ja-JP" sz="1100" b="1" dirty="0">
                <a:solidFill>
                  <a:schemeClr val="accent4">
                    <a:lumMod val="40000"/>
                    <a:lumOff val="60000"/>
                  </a:schemeClr>
                </a:solidFill>
                <a:latin typeface="HGSｺﾞｼｯｸE" panose="020B0900000000000000" pitchFamily="50" charset="-128"/>
                <a:ea typeface="HGSｺﾞｼｯｸE" panose="020B0900000000000000" pitchFamily="50" charset="-128"/>
              </a:rPr>
              <a:t>※</a:t>
            </a:r>
            <a:r>
              <a:rPr lang="ja-JP" altLang="en-US" sz="1100" b="1" dirty="0">
                <a:solidFill>
                  <a:schemeClr val="accent4">
                    <a:lumMod val="40000"/>
                    <a:lumOff val="60000"/>
                  </a:schemeClr>
                </a:solidFill>
                <a:latin typeface="HGSｺﾞｼｯｸE" panose="020B0900000000000000" pitchFamily="50" charset="-128"/>
                <a:ea typeface="HGSｺﾞｼｯｸE" panose="020B0900000000000000" pitchFamily="50" charset="-128"/>
              </a:rPr>
              <a:t>２ 海外展開する国・地域や、製品・サービスが具体的にある相談とします</a:t>
            </a:r>
            <a:r>
              <a:rPr lang="en-US" altLang="ja-JP" sz="1100" b="1" dirty="0">
                <a:solidFill>
                  <a:schemeClr val="accent4">
                    <a:lumMod val="40000"/>
                    <a:lumOff val="60000"/>
                  </a:schemeClr>
                </a:solidFill>
                <a:latin typeface="HGSｺﾞｼｯｸE" panose="020B0900000000000000" pitchFamily="50" charset="-128"/>
                <a:ea typeface="HGSｺﾞｼｯｸE" panose="020B0900000000000000" pitchFamily="50" charset="-128"/>
              </a:rPr>
              <a:t>(</a:t>
            </a:r>
            <a:r>
              <a:rPr lang="ja-JP" altLang="en-US" sz="1100" b="1" dirty="0">
                <a:solidFill>
                  <a:schemeClr val="accent4">
                    <a:lumMod val="40000"/>
                    <a:lumOff val="60000"/>
                  </a:schemeClr>
                </a:solidFill>
                <a:latin typeface="HGSｺﾞｼｯｸE" panose="020B0900000000000000" pitchFamily="50" charset="-128"/>
                <a:ea typeface="HGSｺﾞｼｯｸE" panose="020B0900000000000000" pitchFamily="50" charset="-128"/>
              </a:rPr>
              <a:t>内容により、グローバル相談窓口</a:t>
            </a:r>
            <a:r>
              <a:rPr lang="en-US" altLang="ja-JP" sz="1100" b="1" dirty="0">
                <a:solidFill>
                  <a:schemeClr val="accent4">
                    <a:lumMod val="40000"/>
                    <a:lumOff val="60000"/>
                  </a:schemeClr>
                </a:solidFill>
                <a:latin typeface="HGSｺﾞｼｯｸE" panose="020B0900000000000000" pitchFamily="50" charset="-128"/>
                <a:ea typeface="HGSｺﾞｼｯｸE" panose="020B0900000000000000" pitchFamily="50" charset="-128"/>
              </a:rPr>
              <a:t>(</a:t>
            </a:r>
            <a:r>
              <a:rPr lang="ja-JP" altLang="en-US" sz="1100" b="1" dirty="0">
                <a:solidFill>
                  <a:schemeClr val="accent4">
                    <a:lumMod val="40000"/>
                    <a:lumOff val="60000"/>
                  </a:schemeClr>
                </a:solidFill>
                <a:latin typeface="HGSｺﾞｼｯｸE" panose="020B0900000000000000" pitchFamily="50" charset="-128"/>
                <a:ea typeface="HGSｺﾞｼｯｸE" panose="020B0900000000000000" pitchFamily="50" charset="-128"/>
              </a:rPr>
              <a:t>毎週水曜日</a:t>
            </a:r>
            <a:r>
              <a:rPr lang="en-US" altLang="ja-JP" sz="1100" b="1" dirty="0">
                <a:solidFill>
                  <a:schemeClr val="accent4">
                    <a:lumMod val="40000"/>
                    <a:lumOff val="60000"/>
                  </a:schemeClr>
                </a:solidFill>
                <a:latin typeface="HGSｺﾞｼｯｸE" panose="020B0900000000000000" pitchFamily="50" charset="-128"/>
                <a:ea typeface="HGSｺﾞｼｯｸE" panose="020B0900000000000000" pitchFamily="50" charset="-128"/>
              </a:rPr>
              <a:t>)</a:t>
            </a:r>
            <a:r>
              <a:rPr lang="ja-JP" altLang="en-US" sz="1100" b="1" dirty="0">
                <a:solidFill>
                  <a:schemeClr val="accent4">
                    <a:lumMod val="40000"/>
                    <a:lumOff val="60000"/>
                  </a:schemeClr>
                </a:solidFill>
                <a:latin typeface="HGSｺﾞｼｯｸE" panose="020B0900000000000000" pitchFamily="50" charset="-128"/>
                <a:ea typeface="HGSｺﾞｼｯｸE" panose="020B0900000000000000" pitchFamily="50" charset="-128"/>
              </a:rPr>
              <a:t>をご案内する場合がございます</a:t>
            </a:r>
            <a:r>
              <a:rPr lang="en-US" altLang="ja-JP" sz="1100" b="1" dirty="0">
                <a:solidFill>
                  <a:schemeClr val="accent4">
                    <a:lumMod val="40000"/>
                    <a:lumOff val="60000"/>
                  </a:schemeClr>
                </a:solidFill>
                <a:latin typeface="HGSｺﾞｼｯｸE" panose="020B0900000000000000" pitchFamily="50" charset="-128"/>
                <a:ea typeface="HGSｺﾞｼｯｸE" panose="020B0900000000000000" pitchFamily="50" charset="-128"/>
              </a:rPr>
              <a:t>)</a:t>
            </a:r>
            <a:r>
              <a:rPr lang="ja-JP" altLang="en-US" sz="1100" b="1" dirty="0">
                <a:solidFill>
                  <a:schemeClr val="accent4">
                    <a:lumMod val="40000"/>
                    <a:lumOff val="60000"/>
                  </a:schemeClr>
                </a:solidFill>
                <a:latin typeface="HGSｺﾞｼｯｸE" panose="020B0900000000000000" pitchFamily="50" charset="-128"/>
                <a:ea typeface="HGSｺﾞｼｯｸE" panose="020B0900000000000000" pitchFamily="50" charset="-128"/>
              </a:rPr>
              <a:t>。</a:t>
            </a:r>
          </a:p>
          <a:p>
            <a:r>
              <a:rPr lang="en-US" altLang="ja-JP" sz="1100" b="1" dirty="0">
                <a:solidFill>
                  <a:schemeClr val="accent4">
                    <a:lumMod val="40000"/>
                    <a:lumOff val="60000"/>
                  </a:schemeClr>
                </a:solidFill>
                <a:latin typeface="HGSｺﾞｼｯｸE" panose="020B0900000000000000" pitchFamily="50" charset="-128"/>
                <a:ea typeface="HGSｺﾞｼｯｸE" panose="020B0900000000000000" pitchFamily="50" charset="-128"/>
              </a:rPr>
              <a:t>※</a:t>
            </a:r>
            <a:r>
              <a:rPr lang="ja-JP" altLang="en-US" sz="1100" b="1" dirty="0">
                <a:solidFill>
                  <a:schemeClr val="accent4">
                    <a:lumMod val="40000"/>
                    <a:lumOff val="60000"/>
                  </a:schemeClr>
                </a:solidFill>
                <a:latin typeface="HGSｺﾞｼｯｸE" panose="020B0900000000000000" pitchFamily="50" charset="-128"/>
                <a:ea typeface="HGSｺﾞｼｯｸE" panose="020B0900000000000000" pitchFamily="50" charset="-128"/>
              </a:rPr>
              <a:t>３ エキスパートによる助言について、意思決定・行動等は自己責任で行ってください。</a:t>
            </a:r>
          </a:p>
          <a:p>
            <a:r>
              <a:rPr lang="en-US" altLang="ja-JP" sz="1100" b="1" dirty="0">
                <a:solidFill>
                  <a:schemeClr val="accent4">
                    <a:lumMod val="40000"/>
                    <a:lumOff val="60000"/>
                  </a:schemeClr>
                </a:solidFill>
                <a:latin typeface="HGSｺﾞｼｯｸE" panose="020B0900000000000000" pitchFamily="50" charset="-128"/>
                <a:ea typeface="HGSｺﾞｼｯｸE" panose="020B0900000000000000" pitchFamily="50" charset="-128"/>
              </a:rPr>
              <a:t>※</a:t>
            </a:r>
            <a:r>
              <a:rPr lang="ja-JP" altLang="en-US" sz="1100" b="1" dirty="0">
                <a:solidFill>
                  <a:schemeClr val="accent4">
                    <a:lumMod val="40000"/>
                    <a:lumOff val="60000"/>
                  </a:schemeClr>
                </a:solidFill>
                <a:latin typeface="HGSｺﾞｼｯｸE" panose="020B0900000000000000" pitchFamily="50" charset="-128"/>
                <a:ea typeface="HGSｺﾞｼｯｸE" panose="020B0900000000000000" pitchFamily="50" charset="-128"/>
              </a:rPr>
              <a:t>４ 一部内容を変更して窓口を開設する場合があります。ご了承ください。</a:t>
            </a:r>
            <a:endParaRPr lang="en-US" altLang="ja-JP" sz="1100" b="1" dirty="0">
              <a:solidFill>
                <a:schemeClr val="accent4">
                  <a:lumMod val="40000"/>
                  <a:lumOff val="60000"/>
                </a:schemeClr>
              </a:solidFill>
              <a:latin typeface="HGSｺﾞｼｯｸE" panose="020B0900000000000000" pitchFamily="50" charset="-128"/>
              <a:ea typeface="HGSｺﾞｼｯｸE" panose="020B0900000000000000" pitchFamily="50" charset="-128"/>
            </a:endParaRPr>
          </a:p>
          <a:p>
            <a:endParaRPr lang="ja-JP" altLang="en-US" sz="1800" b="1" dirty="0">
              <a:solidFill>
                <a:schemeClr val="accent4">
                  <a:lumMod val="40000"/>
                  <a:lumOff val="60000"/>
                </a:schemeClr>
              </a:solidFill>
              <a:latin typeface="HGSｺﾞｼｯｸE" panose="020B0900000000000000" pitchFamily="50" charset="-128"/>
              <a:ea typeface="HGSｺﾞｼｯｸE" panose="020B0900000000000000" pitchFamily="50" charset="-128"/>
            </a:endParaRPr>
          </a:p>
        </p:txBody>
      </p:sp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C026A31C-A56C-AA4A-9B54-F1988C28E86B}"/>
              </a:ext>
            </a:extLst>
          </p:cNvPr>
          <p:cNvSpPr txBox="1"/>
          <p:nvPr/>
        </p:nvSpPr>
        <p:spPr>
          <a:xfrm>
            <a:off x="38461" y="1111101"/>
            <a:ext cx="6366650" cy="243143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ja-JP" altLang="en-US" sz="2800" b="1" dirty="0">
                <a:solidFill>
                  <a:schemeClr val="accent4">
                    <a:lumMod val="20000"/>
                    <a:lumOff val="80000"/>
                  </a:schemeClr>
                </a:solidFill>
                <a:latin typeface="HGSｺﾞｼｯｸE" panose="020B0900000000000000" pitchFamily="50" charset="-128"/>
                <a:ea typeface="HGSｺﾞｼｯｸE" panose="020B0900000000000000" pitchFamily="50" charset="-128"/>
              </a:rPr>
              <a:t>◆相談時間</a:t>
            </a:r>
            <a:endParaRPr lang="en-US" altLang="ja-JP" sz="2800" b="1" dirty="0">
              <a:solidFill>
                <a:schemeClr val="accent4">
                  <a:lumMod val="20000"/>
                  <a:lumOff val="80000"/>
                </a:schemeClr>
              </a:solidFill>
              <a:latin typeface="HGSｺﾞｼｯｸE" panose="020B0900000000000000" pitchFamily="50" charset="-128"/>
              <a:ea typeface="HGSｺﾞｼｯｸE" panose="020B0900000000000000" pitchFamily="50" charset="-128"/>
            </a:endParaRPr>
          </a:p>
          <a:p>
            <a:r>
              <a:rPr lang="en-US" altLang="ja-JP" sz="2400" b="1" dirty="0">
                <a:solidFill>
                  <a:schemeClr val="accent4">
                    <a:lumMod val="40000"/>
                    <a:lumOff val="60000"/>
                  </a:schemeClr>
                </a:solidFill>
                <a:latin typeface="HGSｺﾞｼｯｸE" panose="020B0900000000000000" pitchFamily="50" charset="-128"/>
                <a:ea typeface="HGSｺﾞｼｯｸE" panose="020B0900000000000000" pitchFamily="50" charset="-128"/>
              </a:rPr>
              <a:t>  9:30</a:t>
            </a:r>
            <a:r>
              <a:rPr lang="ja-JP" altLang="en-US" sz="2400" b="1" dirty="0">
                <a:solidFill>
                  <a:schemeClr val="accent4">
                    <a:lumMod val="40000"/>
                    <a:lumOff val="60000"/>
                  </a:schemeClr>
                </a:solidFill>
                <a:latin typeface="HGSｺﾞｼｯｸE" panose="020B0900000000000000" pitchFamily="50" charset="-128"/>
                <a:ea typeface="HGSｺﾞｼｯｸE" panose="020B0900000000000000" pitchFamily="50" charset="-128"/>
              </a:rPr>
              <a:t>～、</a:t>
            </a:r>
            <a:r>
              <a:rPr lang="en-US" altLang="ja-JP" sz="2400" b="1" dirty="0">
                <a:solidFill>
                  <a:schemeClr val="accent4">
                    <a:lumMod val="40000"/>
                    <a:lumOff val="60000"/>
                  </a:schemeClr>
                </a:solidFill>
                <a:latin typeface="HGSｺﾞｼｯｸE" panose="020B0900000000000000" pitchFamily="50" charset="-128"/>
                <a:ea typeface="HGSｺﾞｼｯｸE" panose="020B0900000000000000" pitchFamily="50" charset="-128"/>
              </a:rPr>
              <a:t>11:00</a:t>
            </a:r>
            <a:r>
              <a:rPr lang="ja-JP" altLang="en-US" sz="2400" b="1" dirty="0">
                <a:solidFill>
                  <a:schemeClr val="accent4">
                    <a:lumMod val="40000"/>
                    <a:lumOff val="60000"/>
                  </a:schemeClr>
                </a:solidFill>
                <a:latin typeface="HGSｺﾞｼｯｸE" panose="020B0900000000000000" pitchFamily="50" charset="-128"/>
                <a:ea typeface="HGSｺﾞｼｯｸE" panose="020B0900000000000000" pitchFamily="50" charset="-128"/>
              </a:rPr>
              <a:t>～、</a:t>
            </a:r>
            <a:r>
              <a:rPr lang="en-US" altLang="ja-JP" sz="2400" b="1" dirty="0">
                <a:solidFill>
                  <a:schemeClr val="accent4">
                    <a:lumMod val="40000"/>
                    <a:lumOff val="60000"/>
                  </a:schemeClr>
                </a:solidFill>
                <a:latin typeface="HGSｺﾞｼｯｸE" panose="020B0900000000000000" pitchFamily="50" charset="-128"/>
                <a:ea typeface="HGSｺﾞｼｯｸE" panose="020B0900000000000000" pitchFamily="50" charset="-128"/>
              </a:rPr>
              <a:t>13:30</a:t>
            </a:r>
            <a:r>
              <a:rPr lang="ja-JP" altLang="en-US" sz="2400" b="1" dirty="0">
                <a:solidFill>
                  <a:schemeClr val="accent4">
                    <a:lumMod val="40000"/>
                    <a:lumOff val="60000"/>
                  </a:schemeClr>
                </a:solidFill>
                <a:latin typeface="HGSｺﾞｼｯｸE" panose="020B0900000000000000" pitchFamily="50" charset="-128"/>
                <a:ea typeface="HGSｺﾞｼｯｸE" panose="020B0900000000000000" pitchFamily="50" charset="-128"/>
              </a:rPr>
              <a:t>～、</a:t>
            </a:r>
            <a:r>
              <a:rPr lang="en-US" altLang="ja-JP" sz="2400" b="1" dirty="0">
                <a:solidFill>
                  <a:schemeClr val="accent4">
                    <a:lumMod val="40000"/>
                    <a:lumOff val="60000"/>
                  </a:schemeClr>
                </a:solidFill>
                <a:latin typeface="HGSｺﾞｼｯｸE" panose="020B0900000000000000" pitchFamily="50" charset="-128"/>
                <a:ea typeface="HGSｺﾞｼｯｸE" panose="020B0900000000000000" pitchFamily="50" charset="-128"/>
              </a:rPr>
              <a:t>15:00</a:t>
            </a:r>
            <a:r>
              <a:rPr lang="ja-JP" altLang="en-US" sz="2400" b="1" dirty="0">
                <a:solidFill>
                  <a:schemeClr val="accent4">
                    <a:lumMod val="40000"/>
                    <a:lumOff val="60000"/>
                  </a:schemeClr>
                </a:solidFill>
                <a:latin typeface="HGSｺﾞｼｯｸE" panose="020B0900000000000000" pitchFamily="50" charset="-128"/>
                <a:ea typeface="HGSｺﾞｼｯｸE" panose="020B0900000000000000" pitchFamily="50" charset="-128"/>
              </a:rPr>
              <a:t>～ </a:t>
            </a:r>
            <a:endParaRPr lang="en-US" altLang="ja-JP" sz="2400" b="1" dirty="0">
              <a:solidFill>
                <a:schemeClr val="accent4">
                  <a:lumMod val="40000"/>
                  <a:lumOff val="60000"/>
                </a:schemeClr>
              </a:solidFill>
              <a:latin typeface="HGSｺﾞｼｯｸE" panose="020B0900000000000000" pitchFamily="50" charset="-128"/>
              <a:ea typeface="HGSｺﾞｼｯｸE" panose="020B0900000000000000" pitchFamily="50" charset="-128"/>
            </a:endParaRPr>
          </a:p>
          <a:p>
            <a:r>
              <a:rPr lang="ja-JP" altLang="en-US" sz="2400" b="1" dirty="0">
                <a:solidFill>
                  <a:schemeClr val="accent4">
                    <a:lumMod val="40000"/>
                    <a:lumOff val="60000"/>
                  </a:schemeClr>
                </a:solidFill>
                <a:latin typeface="HGSｺﾞｼｯｸE" panose="020B0900000000000000" pitchFamily="50" charset="-128"/>
                <a:ea typeface="HGSｺﾞｼｯｸE" panose="020B0900000000000000" pitchFamily="50" charset="-128"/>
              </a:rPr>
              <a:t>　</a:t>
            </a:r>
            <a:r>
              <a:rPr lang="en-US" altLang="ja-JP" sz="2400" b="1" dirty="0">
                <a:solidFill>
                  <a:schemeClr val="accent4">
                    <a:lumMod val="40000"/>
                    <a:lumOff val="60000"/>
                  </a:schemeClr>
                </a:solidFill>
                <a:latin typeface="HGSｺﾞｼｯｸE" panose="020B0900000000000000" pitchFamily="50" charset="-128"/>
                <a:ea typeface="HGSｺﾞｼｯｸE" panose="020B0900000000000000" pitchFamily="50" charset="-128"/>
              </a:rPr>
              <a:t>(</a:t>
            </a:r>
            <a:r>
              <a:rPr lang="ja-JP" altLang="en-US" sz="2400" b="1" dirty="0">
                <a:solidFill>
                  <a:schemeClr val="accent4">
                    <a:lumMod val="40000"/>
                    <a:lumOff val="60000"/>
                  </a:schemeClr>
                </a:solidFill>
                <a:latin typeface="HGSｺﾞｼｯｸE" panose="020B0900000000000000" pitchFamily="50" charset="-128"/>
                <a:ea typeface="HGSｺﾞｼｯｸE" panose="020B0900000000000000" pitchFamily="50" charset="-128"/>
              </a:rPr>
              <a:t>４コマ／日</a:t>
            </a:r>
            <a:r>
              <a:rPr lang="en-US" altLang="ja-JP" sz="2400" b="1" dirty="0">
                <a:solidFill>
                  <a:schemeClr val="accent4">
                    <a:lumMod val="40000"/>
                    <a:lumOff val="60000"/>
                  </a:schemeClr>
                </a:solidFill>
                <a:latin typeface="HGSｺﾞｼｯｸE" panose="020B0900000000000000" pitchFamily="50" charset="-128"/>
                <a:ea typeface="HGSｺﾞｼｯｸE" panose="020B0900000000000000" pitchFamily="50" charset="-128"/>
              </a:rPr>
              <a:t>)</a:t>
            </a:r>
          </a:p>
          <a:p>
            <a:r>
              <a:rPr lang="en-US" altLang="ja-JP" sz="2400" b="1" dirty="0">
                <a:solidFill>
                  <a:schemeClr val="accent4">
                    <a:lumMod val="40000"/>
                    <a:lumOff val="60000"/>
                  </a:schemeClr>
                </a:solidFill>
                <a:latin typeface="HGSｺﾞｼｯｸE" panose="020B0900000000000000" pitchFamily="50" charset="-128"/>
                <a:ea typeface="HGSｺﾞｼｯｸE" panose="020B0900000000000000" pitchFamily="50" charset="-128"/>
              </a:rPr>
              <a:t>  ※</a:t>
            </a:r>
            <a:r>
              <a:rPr lang="ja-JP" altLang="en-US" sz="2400" b="1" dirty="0">
                <a:solidFill>
                  <a:schemeClr val="accent4">
                    <a:lumMod val="40000"/>
                    <a:lumOff val="60000"/>
                  </a:schemeClr>
                </a:solidFill>
                <a:latin typeface="HGSｺﾞｼｯｸE" panose="020B0900000000000000" pitchFamily="50" charset="-128"/>
                <a:ea typeface="HGSｺﾞｼｯｸE" panose="020B0900000000000000" pitchFamily="50" charset="-128"/>
              </a:rPr>
              <a:t>各回１時間程度。</a:t>
            </a:r>
            <a:endParaRPr lang="en-US" altLang="ja-JP" sz="2400" b="1" dirty="0">
              <a:solidFill>
                <a:schemeClr val="accent4">
                  <a:lumMod val="40000"/>
                  <a:lumOff val="60000"/>
                </a:schemeClr>
              </a:solidFill>
              <a:latin typeface="HGSｺﾞｼｯｸE" panose="020B0900000000000000" pitchFamily="50" charset="-128"/>
              <a:ea typeface="HGSｺﾞｼｯｸE" panose="020B0900000000000000" pitchFamily="50" charset="-128"/>
            </a:endParaRPr>
          </a:p>
          <a:p>
            <a:r>
              <a:rPr lang="ja-JP" altLang="en-US" sz="2400" b="1" dirty="0">
                <a:solidFill>
                  <a:schemeClr val="accent4">
                    <a:lumMod val="40000"/>
                    <a:lumOff val="60000"/>
                  </a:schemeClr>
                </a:solidFill>
                <a:latin typeface="HGSｺﾞｼｯｸE" panose="020B0900000000000000" pitchFamily="50" charset="-128"/>
                <a:ea typeface="HGSｺﾞｼｯｸE" panose="020B0900000000000000" pitchFamily="50" charset="-128"/>
              </a:rPr>
              <a:t>　</a:t>
            </a:r>
            <a:r>
              <a:rPr lang="ja-JP" altLang="en-US" sz="2000" b="1" dirty="0">
                <a:solidFill>
                  <a:schemeClr val="accent4">
                    <a:lumMod val="40000"/>
                    <a:lumOff val="60000"/>
                  </a:schemeClr>
                </a:solidFill>
                <a:latin typeface="HGSｺﾞｼｯｸE" panose="020B0900000000000000" pitchFamily="50" charset="-128"/>
                <a:ea typeface="HGSｺﾞｼｯｸE" panose="020B0900000000000000" pitchFamily="50" charset="-128"/>
              </a:rPr>
              <a:t>オンライン又は対面にて相談可能</a:t>
            </a:r>
            <a:r>
              <a:rPr lang="en-US" altLang="ja-JP" sz="2000" b="1" dirty="0">
                <a:solidFill>
                  <a:schemeClr val="accent4">
                    <a:lumMod val="40000"/>
                    <a:lumOff val="60000"/>
                  </a:schemeClr>
                </a:solidFill>
                <a:latin typeface="HGSｺﾞｼｯｸE" panose="020B0900000000000000" pitchFamily="50" charset="-128"/>
                <a:ea typeface="HGSｺﾞｼｯｸE" panose="020B0900000000000000" pitchFamily="50" charset="-128"/>
              </a:rPr>
              <a:t>&lt;</a:t>
            </a:r>
            <a:r>
              <a:rPr lang="ja-JP" altLang="en-US" sz="2000" b="1" dirty="0">
                <a:solidFill>
                  <a:schemeClr val="accent4">
                    <a:lumMod val="40000"/>
                    <a:lumOff val="60000"/>
                  </a:schemeClr>
                </a:solidFill>
                <a:latin typeface="HGSｺﾞｼｯｸE" panose="020B0900000000000000" pitchFamily="50" charset="-128"/>
                <a:ea typeface="HGSｺﾞｼｯｸE" panose="020B0900000000000000" pitchFamily="50" charset="-128"/>
              </a:rPr>
              <a:t>事前予約制</a:t>
            </a:r>
            <a:r>
              <a:rPr lang="en-US" altLang="ja-JP" sz="2000" b="1" dirty="0">
                <a:solidFill>
                  <a:schemeClr val="accent4">
                    <a:lumMod val="40000"/>
                    <a:lumOff val="60000"/>
                  </a:schemeClr>
                </a:solidFill>
                <a:latin typeface="HGSｺﾞｼｯｸE" panose="020B0900000000000000" pitchFamily="50" charset="-128"/>
                <a:ea typeface="HGSｺﾞｼｯｸE" panose="020B0900000000000000" pitchFamily="50" charset="-128"/>
              </a:rPr>
              <a:t>&gt;</a:t>
            </a:r>
          </a:p>
          <a:p>
            <a:endParaRPr lang="en-US" altLang="ja-JP" sz="1700" b="1" dirty="0">
              <a:solidFill>
                <a:srgbClr val="0070C0"/>
              </a:solidFill>
              <a:latin typeface="HGSｺﾞｼｯｸE" panose="020B0900000000000000" pitchFamily="50" charset="-128"/>
              <a:ea typeface="HGSｺﾞｼｯｸE" panose="020B0900000000000000" pitchFamily="50" charset="-128"/>
            </a:endParaRPr>
          </a:p>
          <a:p>
            <a:endParaRPr lang="en-US" altLang="ja-JP" sz="1100" b="1" dirty="0">
              <a:solidFill>
                <a:srgbClr val="0070C0"/>
              </a:solidFill>
              <a:latin typeface="HGSｺﾞｼｯｸE" panose="020B0900000000000000" pitchFamily="50" charset="-128"/>
              <a:ea typeface="HGSｺﾞｼｯｸE" panose="020B0900000000000000" pitchFamily="50" charset="-128"/>
            </a:endParaRPr>
          </a:p>
        </p:txBody>
      </p:sp>
      <p:grpSp>
        <p:nvGrpSpPr>
          <p:cNvPr id="15" name="Group 704">
            <a:extLst>
              <a:ext uri="{FF2B5EF4-FFF2-40B4-BE49-F238E27FC236}">
                <a16:creationId xmlns:a16="http://schemas.microsoft.com/office/drawing/2014/main" id="{F0BDB73F-D0CF-44EB-1A34-80E2E2D84EAE}"/>
              </a:ext>
            </a:extLst>
          </p:cNvPr>
          <p:cNvGrpSpPr>
            <a:grpSpLocks noChangeAspect="1"/>
          </p:cNvGrpSpPr>
          <p:nvPr/>
        </p:nvGrpSpPr>
        <p:grpSpPr bwMode="auto">
          <a:xfrm rot="1296368">
            <a:off x="5221547" y="1092263"/>
            <a:ext cx="2370090" cy="1308462"/>
            <a:chOff x="-1297" y="2482"/>
            <a:chExt cx="746" cy="751"/>
          </a:xfrm>
        </p:grpSpPr>
        <p:sp>
          <p:nvSpPr>
            <p:cNvPr id="16" name="Freeform 705">
              <a:extLst>
                <a:ext uri="{FF2B5EF4-FFF2-40B4-BE49-F238E27FC236}">
                  <a16:creationId xmlns:a16="http://schemas.microsoft.com/office/drawing/2014/main" id="{12AF602E-651A-A6AB-81FA-F301A946FC3C}"/>
                </a:ext>
              </a:extLst>
            </p:cNvPr>
            <p:cNvSpPr>
              <a:spLocks/>
            </p:cNvSpPr>
            <p:nvPr/>
          </p:nvSpPr>
          <p:spPr bwMode="auto">
            <a:xfrm>
              <a:off x="-1297" y="2485"/>
              <a:ext cx="745" cy="748"/>
            </a:xfrm>
            <a:custGeom>
              <a:avLst/>
              <a:gdLst>
                <a:gd name="T0" fmla="*/ 770 w 770"/>
                <a:gd name="T1" fmla="*/ 386 h 770"/>
                <a:gd name="T2" fmla="*/ 762 w 770"/>
                <a:gd name="T3" fmla="*/ 464 h 770"/>
                <a:gd name="T4" fmla="*/ 740 w 770"/>
                <a:gd name="T5" fmla="*/ 536 h 770"/>
                <a:gd name="T6" fmla="*/ 704 w 770"/>
                <a:gd name="T7" fmla="*/ 600 h 770"/>
                <a:gd name="T8" fmla="*/ 656 w 770"/>
                <a:gd name="T9" fmla="*/ 658 h 770"/>
                <a:gd name="T10" fmla="*/ 600 w 770"/>
                <a:gd name="T11" fmla="*/ 704 h 770"/>
                <a:gd name="T12" fmla="*/ 534 w 770"/>
                <a:gd name="T13" fmla="*/ 740 h 770"/>
                <a:gd name="T14" fmla="*/ 462 w 770"/>
                <a:gd name="T15" fmla="*/ 762 h 770"/>
                <a:gd name="T16" fmla="*/ 384 w 770"/>
                <a:gd name="T17" fmla="*/ 770 h 770"/>
                <a:gd name="T18" fmla="*/ 346 w 770"/>
                <a:gd name="T19" fmla="*/ 768 h 770"/>
                <a:gd name="T20" fmla="*/ 270 w 770"/>
                <a:gd name="T21" fmla="*/ 754 h 770"/>
                <a:gd name="T22" fmla="*/ 200 w 770"/>
                <a:gd name="T23" fmla="*/ 724 h 770"/>
                <a:gd name="T24" fmla="*/ 140 w 770"/>
                <a:gd name="T25" fmla="*/ 682 h 770"/>
                <a:gd name="T26" fmla="*/ 88 w 770"/>
                <a:gd name="T27" fmla="*/ 630 h 770"/>
                <a:gd name="T28" fmla="*/ 46 w 770"/>
                <a:gd name="T29" fmla="*/ 570 h 770"/>
                <a:gd name="T30" fmla="*/ 16 w 770"/>
                <a:gd name="T31" fmla="*/ 500 h 770"/>
                <a:gd name="T32" fmla="*/ 2 w 770"/>
                <a:gd name="T33" fmla="*/ 424 h 770"/>
                <a:gd name="T34" fmla="*/ 0 w 770"/>
                <a:gd name="T35" fmla="*/ 386 h 770"/>
                <a:gd name="T36" fmla="*/ 8 w 770"/>
                <a:gd name="T37" fmla="*/ 308 h 770"/>
                <a:gd name="T38" fmla="*/ 30 w 770"/>
                <a:gd name="T39" fmla="*/ 236 h 770"/>
                <a:gd name="T40" fmla="*/ 66 w 770"/>
                <a:gd name="T41" fmla="*/ 170 h 770"/>
                <a:gd name="T42" fmla="*/ 112 w 770"/>
                <a:gd name="T43" fmla="*/ 114 h 770"/>
                <a:gd name="T44" fmla="*/ 170 w 770"/>
                <a:gd name="T45" fmla="*/ 66 h 770"/>
                <a:gd name="T46" fmla="*/ 234 w 770"/>
                <a:gd name="T47" fmla="*/ 30 h 770"/>
                <a:gd name="T48" fmla="*/ 306 w 770"/>
                <a:gd name="T49" fmla="*/ 8 h 770"/>
                <a:gd name="T50" fmla="*/ 384 w 770"/>
                <a:gd name="T51" fmla="*/ 0 h 770"/>
                <a:gd name="T52" fmla="*/ 424 w 770"/>
                <a:gd name="T53" fmla="*/ 2 h 770"/>
                <a:gd name="T54" fmla="*/ 498 w 770"/>
                <a:gd name="T55" fmla="*/ 18 h 770"/>
                <a:gd name="T56" fmla="*/ 568 w 770"/>
                <a:gd name="T57" fmla="*/ 46 h 770"/>
                <a:gd name="T58" fmla="*/ 630 w 770"/>
                <a:gd name="T59" fmla="*/ 88 h 770"/>
                <a:gd name="T60" fmla="*/ 682 w 770"/>
                <a:gd name="T61" fmla="*/ 140 h 770"/>
                <a:gd name="T62" fmla="*/ 724 w 770"/>
                <a:gd name="T63" fmla="*/ 202 h 770"/>
                <a:gd name="T64" fmla="*/ 752 w 770"/>
                <a:gd name="T65" fmla="*/ 270 h 770"/>
                <a:gd name="T66" fmla="*/ 768 w 770"/>
                <a:gd name="T67" fmla="*/ 346 h 770"/>
                <a:gd name="T68" fmla="*/ 770 w 770"/>
                <a:gd name="T69" fmla="*/ 386 h 7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770" h="770">
                  <a:moveTo>
                    <a:pt x="770" y="386"/>
                  </a:moveTo>
                  <a:lnTo>
                    <a:pt x="770" y="386"/>
                  </a:lnTo>
                  <a:lnTo>
                    <a:pt x="768" y="424"/>
                  </a:lnTo>
                  <a:lnTo>
                    <a:pt x="762" y="464"/>
                  </a:lnTo>
                  <a:lnTo>
                    <a:pt x="752" y="500"/>
                  </a:lnTo>
                  <a:lnTo>
                    <a:pt x="740" y="536"/>
                  </a:lnTo>
                  <a:lnTo>
                    <a:pt x="724" y="570"/>
                  </a:lnTo>
                  <a:lnTo>
                    <a:pt x="704" y="600"/>
                  </a:lnTo>
                  <a:lnTo>
                    <a:pt x="682" y="630"/>
                  </a:lnTo>
                  <a:lnTo>
                    <a:pt x="656" y="658"/>
                  </a:lnTo>
                  <a:lnTo>
                    <a:pt x="630" y="682"/>
                  </a:lnTo>
                  <a:lnTo>
                    <a:pt x="600" y="704"/>
                  </a:lnTo>
                  <a:lnTo>
                    <a:pt x="568" y="724"/>
                  </a:lnTo>
                  <a:lnTo>
                    <a:pt x="534" y="740"/>
                  </a:lnTo>
                  <a:lnTo>
                    <a:pt x="498" y="754"/>
                  </a:lnTo>
                  <a:lnTo>
                    <a:pt x="462" y="762"/>
                  </a:lnTo>
                  <a:lnTo>
                    <a:pt x="424" y="768"/>
                  </a:lnTo>
                  <a:lnTo>
                    <a:pt x="384" y="770"/>
                  </a:lnTo>
                  <a:lnTo>
                    <a:pt x="384" y="770"/>
                  </a:lnTo>
                  <a:lnTo>
                    <a:pt x="346" y="768"/>
                  </a:lnTo>
                  <a:lnTo>
                    <a:pt x="306" y="762"/>
                  </a:lnTo>
                  <a:lnTo>
                    <a:pt x="270" y="754"/>
                  </a:lnTo>
                  <a:lnTo>
                    <a:pt x="234" y="740"/>
                  </a:lnTo>
                  <a:lnTo>
                    <a:pt x="200" y="724"/>
                  </a:lnTo>
                  <a:lnTo>
                    <a:pt x="170" y="704"/>
                  </a:lnTo>
                  <a:lnTo>
                    <a:pt x="140" y="682"/>
                  </a:lnTo>
                  <a:lnTo>
                    <a:pt x="112" y="658"/>
                  </a:lnTo>
                  <a:lnTo>
                    <a:pt x="88" y="630"/>
                  </a:lnTo>
                  <a:lnTo>
                    <a:pt x="66" y="600"/>
                  </a:lnTo>
                  <a:lnTo>
                    <a:pt x="46" y="570"/>
                  </a:lnTo>
                  <a:lnTo>
                    <a:pt x="30" y="536"/>
                  </a:lnTo>
                  <a:lnTo>
                    <a:pt x="16" y="500"/>
                  </a:lnTo>
                  <a:lnTo>
                    <a:pt x="8" y="464"/>
                  </a:lnTo>
                  <a:lnTo>
                    <a:pt x="2" y="424"/>
                  </a:lnTo>
                  <a:lnTo>
                    <a:pt x="0" y="386"/>
                  </a:lnTo>
                  <a:lnTo>
                    <a:pt x="0" y="386"/>
                  </a:lnTo>
                  <a:lnTo>
                    <a:pt x="2" y="346"/>
                  </a:lnTo>
                  <a:lnTo>
                    <a:pt x="8" y="308"/>
                  </a:lnTo>
                  <a:lnTo>
                    <a:pt x="16" y="270"/>
                  </a:lnTo>
                  <a:lnTo>
                    <a:pt x="30" y="236"/>
                  </a:lnTo>
                  <a:lnTo>
                    <a:pt x="46" y="202"/>
                  </a:lnTo>
                  <a:lnTo>
                    <a:pt x="66" y="170"/>
                  </a:lnTo>
                  <a:lnTo>
                    <a:pt x="88" y="140"/>
                  </a:lnTo>
                  <a:lnTo>
                    <a:pt x="112" y="114"/>
                  </a:lnTo>
                  <a:lnTo>
                    <a:pt x="140" y="88"/>
                  </a:lnTo>
                  <a:lnTo>
                    <a:pt x="170" y="66"/>
                  </a:lnTo>
                  <a:lnTo>
                    <a:pt x="200" y="46"/>
                  </a:lnTo>
                  <a:lnTo>
                    <a:pt x="234" y="30"/>
                  </a:lnTo>
                  <a:lnTo>
                    <a:pt x="270" y="18"/>
                  </a:lnTo>
                  <a:lnTo>
                    <a:pt x="306" y="8"/>
                  </a:lnTo>
                  <a:lnTo>
                    <a:pt x="346" y="2"/>
                  </a:lnTo>
                  <a:lnTo>
                    <a:pt x="384" y="0"/>
                  </a:lnTo>
                  <a:lnTo>
                    <a:pt x="384" y="0"/>
                  </a:lnTo>
                  <a:lnTo>
                    <a:pt x="424" y="2"/>
                  </a:lnTo>
                  <a:lnTo>
                    <a:pt x="462" y="8"/>
                  </a:lnTo>
                  <a:lnTo>
                    <a:pt x="498" y="18"/>
                  </a:lnTo>
                  <a:lnTo>
                    <a:pt x="534" y="30"/>
                  </a:lnTo>
                  <a:lnTo>
                    <a:pt x="568" y="46"/>
                  </a:lnTo>
                  <a:lnTo>
                    <a:pt x="600" y="66"/>
                  </a:lnTo>
                  <a:lnTo>
                    <a:pt x="630" y="88"/>
                  </a:lnTo>
                  <a:lnTo>
                    <a:pt x="656" y="114"/>
                  </a:lnTo>
                  <a:lnTo>
                    <a:pt x="682" y="140"/>
                  </a:lnTo>
                  <a:lnTo>
                    <a:pt x="704" y="170"/>
                  </a:lnTo>
                  <a:lnTo>
                    <a:pt x="724" y="202"/>
                  </a:lnTo>
                  <a:lnTo>
                    <a:pt x="740" y="236"/>
                  </a:lnTo>
                  <a:lnTo>
                    <a:pt x="752" y="270"/>
                  </a:lnTo>
                  <a:lnTo>
                    <a:pt x="762" y="308"/>
                  </a:lnTo>
                  <a:lnTo>
                    <a:pt x="768" y="346"/>
                  </a:lnTo>
                  <a:lnTo>
                    <a:pt x="770" y="386"/>
                  </a:lnTo>
                  <a:lnTo>
                    <a:pt x="770" y="386"/>
                  </a:lnTo>
                  <a:close/>
                </a:path>
              </a:pathLst>
            </a:custGeom>
            <a:solidFill>
              <a:srgbClr val="C917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/>
            </a:p>
          </p:txBody>
        </p:sp>
        <p:sp>
          <p:nvSpPr>
            <p:cNvPr id="17" name="Freeform 706">
              <a:extLst>
                <a:ext uri="{FF2B5EF4-FFF2-40B4-BE49-F238E27FC236}">
                  <a16:creationId xmlns:a16="http://schemas.microsoft.com/office/drawing/2014/main" id="{0A76BF70-CECE-BF0A-88BD-3F9ADD390E54}"/>
                </a:ext>
              </a:extLst>
            </p:cNvPr>
            <p:cNvSpPr>
              <a:spLocks/>
            </p:cNvSpPr>
            <p:nvPr/>
          </p:nvSpPr>
          <p:spPr bwMode="auto">
            <a:xfrm>
              <a:off x="-1297" y="2482"/>
              <a:ext cx="746" cy="749"/>
            </a:xfrm>
            <a:custGeom>
              <a:avLst/>
              <a:gdLst>
                <a:gd name="T0" fmla="*/ 722 w 722"/>
                <a:gd name="T1" fmla="*/ 362 h 722"/>
                <a:gd name="T2" fmla="*/ 714 w 722"/>
                <a:gd name="T3" fmla="*/ 434 h 722"/>
                <a:gd name="T4" fmla="*/ 692 w 722"/>
                <a:gd name="T5" fmla="*/ 502 h 722"/>
                <a:gd name="T6" fmla="*/ 660 w 722"/>
                <a:gd name="T7" fmla="*/ 564 h 722"/>
                <a:gd name="T8" fmla="*/ 616 w 722"/>
                <a:gd name="T9" fmla="*/ 616 h 722"/>
                <a:gd name="T10" fmla="*/ 562 w 722"/>
                <a:gd name="T11" fmla="*/ 660 h 722"/>
                <a:gd name="T12" fmla="*/ 500 w 722"/>
                <a:gd name="T13" fmla="*/ 694 h 722"/>
                <a:gd name="T14" fmla="*/ 434 w 722"/>
                <a:gd name="T15" fmla="*/ 714 h 722"/>
                <a:gd name="T16" fmla="*/ 360 w 722"/>
                <a:gd name="T17" fmla="*/ 722 h 722"/>
                <a:gd name="T18" fmla="*/ 324 w 722"/>
                <a:gd name="T19" fmla="*/ 720 h 722"/>
                <a:gd name="T20" fmla="*/ 254 w 722"/>
                <a:gd name="T21" fmla="*/ 706 h 722"/>
                <a:gd name="T22" fmla="*/ 188 w 722"/>
                <a:gd name="T23" fmla="*/ 678 h 722"/>
                <a:gd name="T24" fmla="*/ 132 w 722"/>
                <a:gd name="T25" fmla="*/ 640 h 722"/>
                <a:gd name="T26" fmla="*/ 82 w 722"/>
                <a:gd name="T27" fmla="*/ 590 h 722"/>
                <a:gd name="T28" fmla="*/ 44 w 722"/>
                <a:gd name="T29" fmla="*/ 534 h 722"/>
                <a:gd name="T30" fmla="*/ 16 w 722"/>
                <a:gd name="T31" fmla="*/ 468 h 722"/>
                <a:gd name="T32" fmla="*/ 2 w 722"/>
                <a:gd name="T33" fmla="*/ 398 h 722"/>
                <a:gd name="T34" fmla="*/ 0 w 722"/>
                <a:gd name="T35" fmla="*/ 362 h 722"/>
                <a:gd name="T36" fmla="*/ 8 w 722"/>
                <a:gd name="T37" fmla="*/ 288 h 722"/>
                <a:gd name="T38" fmla="*/ 28 w 722"/>
                <a:gd name="T39" fmla="*/ 222 h 722"/>
                <a:gd name="T40" fmla="*/ 62 w 722"/>
                <a:gd name="T41" fmla="*/ 160 h 722"/>
                <a:gd name="T42" fmla="*/ 106 w 722"/>
                <a:gd name="T43" fmla="*/ 106 h 722"/>
                <a:gd name="T44" fmla="*/ 158 w 722"/>
                <a:gd name="T45" fmla="*/ 62 h 722"/>
                <a:gd name="T46" fmla="*/ 220 w 722"/>
                <a:gd name="T47" fmla="*/ 30 h 722"/>
                <a:gd name="T48" fmla="*/ 288 w 722"/>
                <a:gd name="T49" fmla="*/ 8 h 722"/>
                <a:gd name="T50" fmla="*/ 360 w 722"/>
                <a:gd name="T51" fmla="*/ 0 h 722"/>
                <a:gd name="T52" fmla="*/ 398 w 722"/>
                <a:gd name="T53" fmla="*/ 2 h 722"/>
                <a:gd name="T54" fmla="*/ 468 w 722"/>
                <a:gd name="T55" fmla="*/ 18 h 722"/>
                <a:gd name="T56" fmla="*/ 532 w 722"/>
                <a:gd name="T57" fmla="*/ 44 h 722"/>
                <a:gd name="T58" fmla="*/ 590 w 722"/>
                <a:gd name="T59" fmla="*/ 84 h 722"/>
                <a:gd name="T60" fmla="*/ 638 w 722"/>
                <a:gd name="T61" fmla="*/ 132 h 722"/>
                <a:gd name="T62" fmla="*/ 678 w 722"/>
                <a:gd name="T63" fmla="*/ 190 h 722"/>
                <a:gd name="T64" fmla="*/ 704 w 722"/>
                <a:gd name="T65" fmla="*/ 254 h 722"/>
                <a:gd name="T66" fmla="*/ 720 w 722"/>
                <a:gd name="T67" fmla="*/ 324 h 722"/>
                <a:gd name="T68" fmla="*/ 722 w 722"/>
                <a:gd name="T69" fmla="*/ 362 h 7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722" h="722">
                  <a:moveTo>
                    <a:pt x="722" y="362"/>
                  </a:moveTo>
                  <a:lnTo>
                    <a:pt x="722" y="362"/>
                  </a:lnTo>
                  <a:lnTo>
                    <a:pt x="720" y="398"/>
                  </a:lnTo>
                  <a:lnTo>
                    <a:pt x="714" y="434"/>
                  </a:lnTo>
                  <a:lnTo>
                    <a:pt x="704" y="468"/>
                  </a:lnTo>
                  <a:lnTo>
                    <a:pt x="692" y="502"/>
                  </a:lnTo>
                  <a:lnTo>
                    <a:pt x="678" y="534"/>
                  </a:lnTo>
                  <a:lnTo>
                    <a:pt x="660" y="564"/>
                  </a:lnTo>
                  <a:lnTo>
                    <a:pt x="638" y="590"/>
                  </a:lnTo>
                  <a:lnTo>
                    <a:pt x="616" y="616"/>
                  </a:lnTo>
                  <a:lnTo>
                    <a:pt x="590" y="640"/>
                  </a:lnTo>
                  <a:lnTo>
                    <a:pt x="562" y="660"/>
                  </a:lnTo>
                  <a:lnTo>
                    <a:pt x="532" y="678"/>
                  </a:lnTo>
                  <a:lnTo>
                    <a:pt x="500" y="694"/>
                  </a:lnTo>
                  <a:lnTo>
                    <a:pt x="468" y="706"/>
                  </a:lnTo>
                  <a:lnTo>
                    <a:pt x="434" y="714"/>
                  </a:lnTo>
                  <a:lnTo>
                    <a:pt x="398" y="720"/>
                  </a:lnTo>
                  <a:lnTo>
                    <a:pt x="360" y="722"/>
                  </a:lnTo>
                  <a:lnTo>
                    <a:pt x="360" y="722"/>
                  </a:lnTo>
                  <a:lnTo>
                    <a:pt x="324" y="720"/>
                  </a:lnTo>
                  <a:lnTo>
                    <a:pt x="288" y="714"/>
                  </a:lnTo>
                  <a:lnTo>
                    <a:pt x="254" y="706"/>
                  </a:lnTo>
                  <a:lnTo>
                    <a:pt x="220" y="694"/>
                  </a:lnTo>
                  <a:lnTo>
                    <a:pt x="188" y="678"/>
                  </a:lnTo>
                  <a:lnTo>
                    <a:pt x="158" y="660"/>
                  </a:lnTo>
                  <a:lnTo>
                    <a:pt x="132" y="640"/>
                  </a:lnTo>
                  <a:lnTo>
                    <a:pt x="106" y="616"/>
                  </a:lnTo>
                  <a:lnTo>
                    <a:pt x="82" y="590"/>
                  </a:lnTo>
                  <a:lnTo>
                    <a:pt x="62" y="564"/>
                  </a:lnTo>
                  <a:lnTo>
                    <a:pt x="44" y="534"/>
                  </a:lnTo>
                  <a:lnTo>
                    <a:pt x="28" y="502"/>
                  </a:lnTo>
                  <a:lnTo>
                    <a:pt x="16" y="468"/>
                  </a:lnTo>
                  <a:lnTo>
                    <a:pt x="8" y="434"/>
                  </a:lnTo>
                  <a:lnTo>
                    <a:pt x="2" y="398"/>
                  </a:lnTo>
                  <a:lnTo>
                    <a:pt x="0" y="362"/>
                  </a:lnTo>
                  <a:lnTo>
                    <a:pt x="0" y="362"/>
                  </a:lnTo>
                  <a:lnTo>
                    <a:pt x="2" y="324"/>
                  </a:lnTo>
                  <a:lnTo>
                    <a:pt x="8" y="288"/>
                  </a:lnTo>
                  <a:lnTo>
                    <a:pt x="16" y="254"/>
                  </a:lnTo>
                  <a:lnTo>
                    <a:pt x="28" y="222"/>
                  </a:lnTo>
                  <a:lnTo>
                    <a:pt x="44" y="190"/>
                  </a:lnTo>
                  <a:lnTo>
                    <a:pt x="62" y="160"/>
                  </a:lnTo>
                  <a:lnTo>
                    <a:pt x="82" y="132"/>
                  </a:lnTo>
                  <a:lnTo>
                    <a:pt x="106" y="106"/>
                  </a:lnTo>
                  <a:lnTo>
                    <a:pt x="132" y="84"/>
                  </a:lnTo>
                  <a:lnTo>
                    <a:pt x="158" y="62"/>
                  </a:lnTo>
                  <a:lnTo>
                    <a:pt x="188" y="44"/>
                  </a:lnTo>
                  <a:lnTo>
                    <a:pt x="220" y="30"/>
                  </a:lnTo>
                  <a:lnTo>
                    <a:pt x="254" y="18"/>
                  </a:lnTo>
                  <a:lnTo>
                    <a:pt x="288" y="8"/>
                  </a:lnTo>
                  <a:lnTo>
                    <a:pt x="324" y="2"/>
                  </a:lnTo>
                  <a:lnTo>
                    <a:pt x="360" y="0"/>
                  </a:lnTo>
                  <a:lnTo>
                    <a:pt x="360" y="0"/>
                  </a:lnTo>
                  <a:lnTo>
                    <a:pt x="398" y="2"/>
                  </a:lnTo>
                  <a:lnTo>
                    <a:pt x="434" y="8"/>
                  </a:lnTo>
                  <a:lnTo>
                    <a:pt x="468" y="18"/>
                  </a:lnTo>
                  <a:lnTo>
                    <a:pt x="500" y="30"/>
                  </a:lnTo>
                  <a:lnTo>
                    <a:pt x="532" y="44"/>
                  </a:lnTo>
                  <a:lnTo>
                    <a:pt x="562" y="62"/>
                  </a:lnTo>
                  <a:lnTo>
                    <a:pt x="590" y="84"/>
                  </a:lnTo>
                  <a:lnTo>
                    <a:pt x="616" y="106"/>
                  </a:lnTo>
                  <a:lnTo>
                    <a:pt x="638" y="132"/>
                  </a:lnTo>
                  <a:lnTo>
                    <a:pt x="660" y="160"/>
                  </a:lnTo>
                  <a:lnTo>
                    <a:pt x="678" y="190"/>
                  </a:lnTo>
                  <a:lnTo>
                    <a:pt x="692" y="222"/>
                  </a:lnTo>
                  <a:lnTo>
                    <a:pt x="704" y="254"/>
                  </a:lnTo>
                  <a:lnTo>
                    <a:pt x="714" y="288"/>
                  </a:lnTo>
                  <a:lnTo>
                    <a:pt x="720" y="324"/>
                  </a:lnTo>
                  <a:lnTo>
                    <a:pt x="722" y="362"/>
                  </a:lnTo>
                  <a:lnTo>
                    <a:pt x="722" y="362"/>
                  </a:lnTo>
                  <a:close/>
                </a:path>
              </a:pathLst>
            </a:custGeom>
            <a:noFill/>
            <a:ln w="9525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/>
            </a:p>
          </p:txBody>
        </p:sp>
      </p:grpSp>
      <p:sp>
        <p:nvSpPr>
          <p:cNvPr id="25" name="テキスト ボックス 24">
            <a:extLst>
              <a:ext uri="{FF2B5EF4-FFF2-40B4-BE49-F238E27FC236}">
                <a16:creationId xmlns:a16="http://schemas.microsoft.com/office/drawing/2014/main" id="{A6E5F5F5-4FAE-F90C-F03E-49561D0C6BD1}"/>
              </a:ext>
            </a:extLst>
          </p:cNvPr>
          <p:cNvSpPr txBox="1"/>
          <p:nvPr/>
        </p:nvSpPr>
        <p:spPr>
          <a:xfrm rot="1463843">
            <a:off x="4119921" y="1108325"/>
            <a:ext cx="4536199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ja-JP" altLang="en-US" sz="1600" b="1" dirty="0">
                <a:solidFill>
                  <a:srgbClr val="FFFF00"/>
                </a:solidFill>
                <a:latin typeface="+mn-ea"/>
              </a:rPr>
              <a:t>◆</a:t>
            </a:r>
            <a:r>
              <a:rPr lang="ja-JP" altLang="en-US" sz="2400" b="1" dirty="0">
                <a:solidFill>
                  <a:srgbClr val="FFFF00"/>
                </a:solidFill>
                <a:latin typeface="ＭＳ 明朝" panose="02020609040205080304" pitchFamily="17" charset="-128"/>
                <a:ea typeface="ＭＳ 明朝" panose="02020609040205080304" pitchFamily="17" charset="-128"/>
              </a:rPr>
              <a:t>特別</a:t>
            </a:r>
            <a:r>
              <a:rPr kumimoji="1" lang="ja-JP" altLang="en-US" sz="2400" b="1" dirty="0">
                <a:solidFill>
                  <a:srgbClr val="FFFF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メイリオ" panose="020B0604030504040204" pitchFamily="50" charset="-128"/>
              </a:rPr>
              <a:t>開催</a:t>
            </a:r>
            <a:r>
              <a:rPr lang="ja-JP" altLang="en-US" sz="1600" b="1" dirty="0">
                <a:solidFill>
                  <a:srgbClr val="FFFF00"/>
                </a:solidFill>
                <a:latin typeface="+mn-ea"/>
              </a:rPr>
              <a:t>◆</a:t>
            </a:r>
            <a:endParaRPr kumimoji="1" lang="en-US" altLang="ja-JP" sz="1600" b="1" dirty="0">
              <a:solidFill>
                <a:srgbClr val="FFFF00"/>
              </a:solidFill>
              <a:latin typeface="ＭＳ 明朝" panose="02020609040205080304" pitchFamily="17" charset="-128"/>
              <a:ea typeface="ＭＳ 明朝" panose="02020609040205080304" pitchFamily="17" charset="-128"/>
              <a:cs typeface="メイリオ" panose="020B0604030504040204" pitchFamily="50" charset="-128"/>
            </a:endParaRPr>
          </a:p>
          <a:p>
            <a:pPr algn="ctr"/>
            <a:r>
              <a:rPr kumimoji="1" lang="ja-JP" altLang="en-US" sz="2400" b="1" dirty="0">
                <a:solidFill>
                  <a:srgbClr val="FFFF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メイリオ" panose="020B0604030504040204" pitchFamily="50" charset="-128"/>
              </a:rPr>
              <a:t>相談窓口</a:t>
            </a:r>
            <a:endParaRPr kumimoji="1" lang="en-US" altLang="ja-JP" sz="2400" b="1" dirty="0">
              <a:solidFill>
                <a:srgbClr val="FFFF00"/>
              </a:solidFill>
              <a:latin typeface="ＭＳ 明朝" panose="02020609040205080304" pitchFamily="17" charset="-128"/>
              <a:ea typeface="ＭＳ 明朝" panose="02020609040205080304" pitchFamily="17" charset="-128"/>
              <a:cs typeface="メイリオ" panose="020B0604030504040204" pitchFamily="50" charset="-128"/>
            </a:endParaRPr>
          </a:p>
          <a:p>
            <a:pPr algn="ctr"/>
            <a:r>
              <a:rPr kumimoji="1" lang="ja-JP" altLang="en-US" sz="2400" b="1" dirty="0">
                <a:solidFill>
                  <a:srgbClr val="FFFF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メイリオ" panose="020B0604030504040204" pitchFamily="50" charset="-128"/>
              </a:rPr>
              <a:t>無料</a:t>
            </a:r>
            <a:endParaRPr kumimoji="1" lang="en-US" altLang="ja-JP" sz="2400" b="1" dirty="0">
              <a:solidFill>
                <a:srgbClr val="FFFF00"/>
              </a:solidFill>
              <a:latin typeface="ＭＳ 明朝" panose="02020609040205080304" pitchFamily="17" charset="-128"/>
              <a:ea typeface="ＭＳ 明朝" panose="02020609040205080304" pitchFamily="17" charset="-128"/>
              <a:cs typeface="メイリオ" panose="020B0604030504040204" pitchFamily="50" charset="-128"/>
            </a:endParaRPr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D6533E63-973C-092D-5A91-ABF05AC8E686}"/>
              </a:ext>
            </a:extLst>
          </p:cNvPr>
          <p:cNvSpPr txBox="1"/>
          <p:nvPr/>
        </p:nvSpPr>
        <p:spPr>
          <a:xfrm>
            <a:off x="49523" y="4533503"/>
            <a:ext cx="4455884" cy="28623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139700" algn="just"/>
            <a:r>
              <a:rPr lang="ja-JP" altLang="en-US" sz="1800" b="1" kern="100" dirty="0">
                <a:solidFill>
                  <a:schemeClr val="accent5"/>
                </a:solidFill>
                <a:latin typeface="游明朝" panose="02020400000000000000" pitchFamily="18" charset="-128"/>
                <a:ea typeface="游明朝" panose="02020400000000000000" pitchFamily="18" charset="-128"/>
                <a:cs typeface="Times New Roman" panose="02020603050405020304" pitchFamily="18" charset="0"/>
              </a:rPr>
              <a:t>６月：欧州</a:t>
            </a:r>
            <a:r>
              <a:rPr lang="en-US" altLang="ja-JP" sz="1800" b="1" kern="100" dirty="0">
                <a:solidFill>
                  <a:schemeClr val="accent5"/>
                </a:solidFill>
                <a:latin typeface="游明朝" panose="02020400000000000000" pitchFamily="18" charset="-128"/>
                <a:ea typeface="游明朝" panose="02020400000000000000" pitchFamily="18" charset="-128"/>
                <a:cs typeface="Times New Roman" panose="02020603050405020304" pitchFamily="18" charset="0"/>
              </a:rPr>
              <a:t>(</a:t>
            </a:r>
            <a:r>
              <a:rPr lang="ja-JP" altLang="en-US" sz="1800" b="1" kern="100" dirty="0">
                <a:solidFill>
                  <a:schemeClr val="accent5"/>
                </a:solidFill>
                <a:latin typeface="游明朝" panose="02020400000000000000" pitchFamily="18" charset="-128"/>
                <a:ea typeface="游明朝" panose="02020400000000000000" pitchFamily="18" charset="-128"/>
                <a:cs typeface="Times New Roman" panose="02020603050405020304" pitchFamily="18" charset="0"/>
              </a:rPr>
              <a:t>全域</a:t>
            </a:r>
            <a:r>
              <a:rPr lang="en-US" altLang="ja-JP" sz="1800" b="1" kern="100" dirty="0">
                <a:solidFill>
                  <a:schemeClr val="accent5"/>
                </a:solidFill>
                <a:latin typeface="游明朝" panose="02020400000000000000" pitchFamily="18" charset="-128"/>
                <a:ea typeface="游明朝" panose="02020400000000000000" pitchFamily="18" charset="-128"/>
                <a:cs typeface="Times New Roman" panose="02020603050405020304" pitchFamily="18" charset="0"/>
              </a:rPr>
              <a:t>)</a:t>
            </a:r>
            <a:r>
              <a:rPr lang="ja-JP" altLang="en-US" sz="1800" b="1" kern="100" dirty="0">
                <a:solidFill>
                  <a:schemeClr val="accent5"/>
                </a:solidFill>
                <a:latin typeface="游明朝" panose="02020400000000000000" pitchFamily="18" charset="-128"/>
                <a:ea typeface="游明朝" panose="02020400000000000000" pitchFamily="18" charset="-128"/>
                <a:cs typeface="Times New Roman" panose="02020603050405020304" pitchFamily="18" charset="0"/>
              </a:rPr>
              <a:t>、中国</a:t>
            </a:r>
            <a:endParaRPr lang="en-US" altLang="ja-JP" sz="1800" b="1" kern="100" dirty="0">
              <a:solidFill>
                <a:schemeClr val="accent5"/>
              </a:solidFill>
              <a:latin typeface="游明朝" panose="02020400000000000000" pitchFamily="18" charset="-128"/>
              <a:ea typeface="游明朝" panose="02020400000000000000" pitchFamily="18" charset="-128"/>
              <a:cs typeface="Times New Roman" panose="02020603050405020304" pitchFamily="18" charset="0"/>
            </a:endParaRPr>
          </a:p>
          <a:p>
            <a:pPr indent="139700" algn="just"/>
            <a:r>
              <a:rPr lang="ja-JP" altLang="en-US" sz="1800" b="1" kern="100" dirty="0">
                <a:solidFill>
                  <a:schemeClr val="accent5"/>
                </a:solidFill>
                <a:latin typeface="游明朝" panose="02020400000000000000" pitchFamily="18" charset="-128"/>
                <a:ea typeface="游明朝" panose="02020400000000000000" pitchFamily="18" charset="-128"/>
                <a:cs typeface="Times New Roman" panose="02020603050405020304" pitchFamily="18" charset="0"/>
              </a:rPr>
              <a:t>～～～～～～～～～～～～～～～</a:t>
            </a:r>
            <a:endParaRPr lang="en-US" altLang="ja-JP" sz="1800" b="1" kern="100" dirty="0">
              <a:solidFill>
                <a:schemeClr val="accent5"/>
              </a:solidFill>
              <a:latin typeface="游明朝" panose="02020400000000000000" pitchFamily="18" charset="-128"/>
              <a:ea typeface="游明朝" panose="02020400000000000000" pitchFamily="18" charset="-128"/>
              <a:cs typeface="Times New Roman" panose="02020603050405020304" pitchFamily="18" charset="0"/>
            </a:endParaRPr>
          </a:p>
          <a:p>
            <a:pPr indent="139700" algn="just"/>
            <a:r>
              <a:rPr lang="ja-JP" altLang="en-US" sz="1800" b="1" kern="100" dirty="0">
                <a:solidFill>
                  <a:schemeClr val="accent5"/>
                </a:solidFill>
                <a:latin typeface="游明朝" panose="02020400000000000000" pitchFamily="18" charset="-128"/>
                <a:ea typeface="游明朝" panose="02020400000000000000" pitchFamily="18" charset="-128"/>
                <a:cs typeface="Times New Roman" panose="02020603050405020304" pitchFamily="18" charset="0"/>
              </a:rPr>
              <a:t>７月：台湾、韓国、海外貿易実務</a:t>
            </a:r>
            <a:endParaRPr lang="en-US" altLang="ja-JP" sz="1800" b="1" kern="100" dirty="0">
              <a:solidFill>
                <a:schemeClr val="accent5"/>
              </a:solidFill>
              <a:latin typeface="游明朝" panose="02020400000000000000" pitchFamily="18" charset="-128"/>
              <a:ea typeface="游明朝" panose="02020400000000000000" pitchFamily="18" charset="-128"/>
              <a:cs typeface="Times New Roman" panose="02020603050405020304" pitchFamily="18" charset="0"/>
            </a:endParaRPr>
          </a:p>
          <a:p>
            <a:pPr indent="139700" algn="just"/>
            <a:r>
              <a:rPr lang="ja-JP" altLang="en-US" sz="1800" b="1" kern="100" dirty="0">
                <a:solidFill>
                  <a:schemeClr val="accent5"/>
                </a:solidFill>
                <a:latin typeface="游明朝" panose="02020400000000000000" pitchFamily="18" charset="-128"/>
                <a:ea typeface="游明朝" panose="02020400000000000000" pitchFamily="18" charset="-128"/>
                <a:cs typeface="Times New Roman" panose="02020603050405020304" pitchFamily="18" charset="0"/>
              </a:rPr>
              <a:t>～～～～～～～～～～～～～～～</a:t>
            </a:r>
            <a:endParaRPr lang="en-US" altLang="ja-JP" sz="1800" b="1" kern="100" dirty="0">
              <a:solidFill>
                <a:schemeClr val="accent5"/>
              </a:solidFill>
              <a:latin typeface="游明朝" panose="02020400000000000000" pitchFamily="18" charset="-128"/>
              <a:ea typeface="游明朝" panose="02020400000000000000" pitchFamily="18" charset="-128"/>
              <a:cs typeface="Times New Roman" panose="02020603050405020304" pitchFamily="18" charset="0"/>
            </a:endParaRPr>
          </a:p>
          <a:p>
            <a:pPr indent="139700" algn="just"/>
            <a:r>
              <a:rPr lang="ja-JP" altLang="en-US" sz="1800" b="1" kern="100" dirty="0">
                <a:solidFill>
                  <a:schemeClr val="accent5"/>
                </a:solidFill>
                <a:latin typeface="游明朝" panose="02020400000000000000" pitchFamily="18" charset="-128"/>
                <a:ea typeface="游明朝" panose="02020400000000000000" pitchFamily="18" charset="-128"/>
                <a:cs typeface="Times New Roman" panose="02020603050405020304" pitchFamily="18" charset="0"/>
              </a:rPr>
              <a:t>８月：東南アジア、海外貿易実務</a:t>
            </a:r>
            <a:endParaRPr lang="en-US" altLang="ja-JP" sz="1800" b="1" kern="100" dirty="0">
              <a:solidFill>
                <a:schemeClr val="accent5"/>
              </a:solidFill>
              <a:latin typeface="游明朝" panose="02020400000000000000" pitchFamily="18" charset="-128"/>
              <a:ea typeface="游明朝" panose="02020400000000000000" pitchFamily="18" charset="-128"/>
              <a:cs typeface="Times New Roman" panose="02020603050405020304" pitchFamily="18" charset="0"/>
            </a:endParaRPr>
          </a:p>
          <a:p>
            <a:pPr indent="139700" algn="just"/>
            <a:r>
              <a:rPr lang="ja-JP" altLang="en-US" sz="1800" b="1" kern="100" dirty="0">
                <a:solidFill>
                  <a:schemeClr val="accent5"/>
                </a:solidFill>
                <a:latin typeface="游明朝" panose="02020400000000000000" pitchFamily="18" charset="-128"/>
                <a:ea typeface="游明朝" panose="02020400000000000000" pitchFamily="18" charset="-128"/>
                <a:cs typeface="Times New Roman" panose="02020603050405020304" pitchFamily="18" charset="0"/>
              </a:rPr>
              <a:t>～～～～～～～～～～～～～～～</a:t>
            </a:r>
            <a:endParaRPr lang="en-US" altLang="ja-JP" sz="1800" b="1" kern="100" dirty="0">
              <a:solidFill>
                <a:schemeClr val="accent5"/>
              </a:solidFill>
              <a:latin typeface="游明朝" panose="02020400000000000000" pitchFamily="18" charset="-128"/>
              <a:ea typeface="游明朝" panose="02020400000000000000" pitchFamily="18" charset="-128"/>
              <a:cs typeface="Times New Roman" panose="02020603050405020304" pitchFamily="18" charset="0"/>
            </a:endParaRPr>
          </a:p>
          <a:p>
            <a:pPr indent="139700" algn="just"/>
            <a:r>
              <a:rPr lang="ja-JP" altLang="en-US" sz="1800" b="1" kern="100" dirty="0">
                <a:solidFill>
                  <a:schemeClr val="accent5"/>
                </a:solidFill>
                <a:latin typeface="游明朝" panose="02020400000000000000" pitchFamily="18" charset="-128"/>
                <a:ea typeface="游明朝" panose="02020400000000000000" pitchFamily="18" charset="-128"/>
                <a:cs typeface="Times New Roman" panose="02020603050405020304" pitchFamily="18" charset="0"/>
              </a:rPr>
              <a:t>９月：米国、海外貿易実務</a:t>
            </a:r>
            <a:endParaRPr lang="en-US" altLang="ja-JP" sz="1800" b="1" kern="100" dirty="0">
              <a:solidFill>
                <a:schemeClr val="accent5"/>
              </a:solidFill>
              <a:latin typeface="游明朝" panose="02020400000000000000" pitchFamily="18" charset="-128"/>
              <a:ea typeface="游明朝" panose="02020400000000000000" pitchFamily="18" charset="-128"/>
              <a:cs typeface="Times New Roman" panose="02020603050405020304" pitchFamily="18" charset="0"/>
            </a:endParaRPr>
          </a:p>
          <a:p>
            <a:pPr indent="139700" algn="just"/>
            <a:r>
              <a:rPr lang="ja-JP" altLang="en-US" sz="1800" b="1" kern="100" dirty="0">
                <a:solidFill>
                  <a:schemeClr val="accent5"/>
                </a:solidFill>
                <a:latin typeface="游明朝" panose="02020400000000000000" pitchFamily="18" charset="-128"/>
                <a:ea typeface="游明朝" panose="02020400000000000000" pitchFamily="18" charset="-128"/>
                <a:cs typeface="Times New Roman" panose="02020603050405020304" pitchFamily="18" charset="0"/>
              </a:rPr>
              <a:t>～～～～～～～～～～～～～～～</a:t>
            </a:r>
          </a:p>
          <a:p>
            <a:pPr indent="139700" algn="just"/>
            <a:r>
              <a:rPr lang="en-US" altLang="ja-JP" sz="1800" b="1" kern="100" dirty="0">
                <a:solidFill>
                  <a:schemeClr val="accent5"/>
                </a:solidFill>
                <a:latin typeface="游明朝" panose="02020400000000000000" pitchFamily="18" charset="-128"/>
                <a:ea typeface="游明朝" panose="02020400000000000000" pitchFamily="18" charset="-128"/>
                <a:cs typeface="Times New Roman" panose="02020603050405020304" pitchFamily="18" charset="0"/>
              </a:rPr>
              <a:t>10</a:t>
            </a:r>
            <a:r>
              <a:rPr lang="ja-JP" altLang="en-US" sz="1800" b="1" kern="100" dirty="0">
                <a:solidFill>
                  <a:schemeClr val="accent5"/>
                </a:solidFill>
                <a:latin typeface="游明朝" panose="02020400000000000000" pitchFamily="18" charset="-128"/>
                <a:ea typeface="游明朝" panose="02020400000000000000" pitchFamily="18" charset="-128"/>
                <a:cs typeface="Times New Roman" panose="02020603050405020304" pitchFamily="18" charset="0"/>
              </a:rPr>
              <a:t>月：欧米、韓国</a:t>
            </a:r>
            <a:endParaRPr lang="en-US" altLang="ja-JP" sz="1800" b="1" kern="100" dirty="0">
              <a:solidFill>
                <a:schemeClr val="accent5"/>
              </a:solidFill>
              <a:latin typeface="游明朝" panose="02020400000000000000" pitchFamily="18" charset="-128"/>
              <a:ea typeface="游明朝" panose="02020400000000000000" pitchFamily="18" charset="-128"/>
              <a:cs typeface="Times New Roman" panose="02020603050405020304" pitchFamily="18" charset="0"/>
            </a:endParaRPr>
          </a:p>
          <a:p>
            <a:pPr indent="139700" algn="just"/>
            <a:r>
              <a:rPr lang="ja-JP" altLang="en-US" b="1" kern="100" dirty="0">
                <a:solidFill>
                  <a:schemeClr val="accent5"/>
                </a:solidFill>
                <a:latin typeface="游明朝" panose="02020400000000000000" pitchFamily="18" charset="-128"/>
                <a:ea typeface="游明朝" panose="02020400000000000000" pitchFamily="18" charset="-128"/>
                <a:cs typeface="Times New Roman" panose="02020603050405020304" pitchFamily="18" charset="0"/>
              </a:rPr>
              <a:t>～～～～～～～～～～～～～～～</a:t>
            </a:r>
            <a:endParaRPr lang="en-US" altLang="ja-JP" sz="1800" b="1" kern="100" dirty="0">
              <a:solidFill>
                <a:schemeClr val="accent5"/>
              </a:solidFill>
              <a:latin typeface="游明朝" panose="02020400000000000000" pitchFamily="18" charset="-128"/>
              <a:ea typeface="游明朝" panose="02020400000000000000" pitchFamily="18" charset="-128"/>
              <a:cs typeface="Times New Roman" panose="02020603050405020304" pitchFamily="18" charset="0"/>
            </a:endParaRPr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4B838FB8-5BBF-025E-3C45-8FDC87A7A22A}"/>
              </a:ext>
            </a:extLst>
          </p:cNvPr>
          <p:cNvSpPr txBox="1"/>
          <p:nvPr/>
        </p:nvSpPr>
        <p:spPr>
          <a:xfrm>
            <a:off x="3663540" y="4515739"/>
            <a:ext cx="4455884" cy="258532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139700" algn="just"/>
            <a:r>
              <a:rPr lang="en-US" altLang="ja-JP" sz="1800" b="1" kern="100" dirty="0">
                <a:solidFill>
                  <a:schemeClr val="accent5"/>
                </a:solidFill>
                <a:latin typeface="游明朝" panose="02020400000000000000" pitchFamily="18" charset="-128"/>
                <a:ea typeface="游明朝" panose="02020400000000000000" pitchFamily="18" charset="-128"/>
                <a:cs typeface="Times New Roman" panose="02020603050405020304" pitchFamily="18" charset="0"/>
              </a:rPr>
              <a:t>11</a:t>
            </a:r>
            <a:r>
              <a:rPr lang="ja-JP" altLang="en-US" sz="1800" b="1" kern="100" dirty="0">
                <a:solidFill>
                  <a:schemeClr val="accent5"/>
                </a:solidFill>
                <a:latin typeface="游明朝" panose="02020400000000000000" pitchFamily="18" charset="-128"/>
                <a:ea typeface="游明朝" panose="02020400000000000000" pitchFamily="18" charset="-128"/>
                <a:cs typeface="Times New Roman" panose="02020603050405020304" pitchFamily="18" charset="0"/>
              </a:rPr>
              <a:t>月：欧州</a:t>
            </a:r>
            <a:r>
              <a:rPr lang="en-US" altLang="ja-JP" sz="1800" b="1" kern="100" dirty="0">
                <a:solidFill>
                  <a:schemeClr val="accent5"/>
                </a:solidFill>
                <a:latin typeface="游明朝" panose="02020400000000000000" pitchFamily="18" charset="-128"/>
                <a:ea typeface="游明朝" panose="02020400000000000000" pitchFamily="18" charset="-128"/>
                <a:cs typeface="Times New Roman" panose="02020603050405020304" pitchFamily="18" charset="0"/>
              </a:rPr>
              <a:t>(</a:t>
            </a:r>
            <a:r>
              <a:rPr lang="ja-JP" altLang="en-US" sz="1800" b="1" kern="100" dirty="0">
                <a:solidFill>
                  <a:schemeClr val="accent5"/>
                </a:solidFill>
                <a:latin typeface="游明朝" panose="02020400000000000000" pitchFamily="18" charset="-128"/>
                <a:ea typeface="游明朝" panose="02020400000000000000" pitchFamily="18" charset="-128"/>
                <a:cs typeface="Times New Roman" panose="02020603050405020304" pitchFamily="18" charset="0"/>
              </a:rPr>
              <a:t>全域</a:t>
            </a:r>
            <a:r>
              <a:rPr lang="en-US" altLang="ja-JP" sz="1800" b="1" kern="100" dirty="0">
                <a:solidFill>
                  <a:schemeClr val="accent5"/>
                </a:solidFill>
                <a:latin typeface="游明朝" panose="02020400000000000000" pitchFamily="18" charset="-128"/>
                <a:ea typeface="游明朝" panose="02020400000000000000" pitchFamily="18" charset="-128"/>
                <a:cs typeface="Times New Roman" panose="02020603050405020304" pitchFamily="18" charset="0"/>
              </a:rPr>
              <a:t>)</a:t>
            </a:r>
            <a:r>
              <a:rPr lang="ja-JP" altLang="en-US" sz="1800" b="1" kern="100" dirty="0">
                <a:solidFill>
                  <a:schemeClr val="accent5"/>
                </a:solidFill>
                <a:latin typeface="游明朝" panose="02020400000000000000" pitchFamily="18" charset="-128"/>
                <a:ea typeface="游明朝" panose="02020400000000000000" pitchFamily="18" charset="-128"/>
                <a:cs typeface="Times New Roman" panose="02020603050405020304" pitchFamily="18" charset="0"/>
              </a:rPr>
              <a:t>、海外貿易実務</a:t>
            </a:r>
            <a:endParaRPr lang="en-US" altLang="ja-JP" sz="1800" b="1" kern="100" dirty="0">
              <a:solidFill>
                <a:schemeClr val="accent5"/>
              </a:solidFill>
              <a:latin typeface="游明朝" panose="02020400000000000000" pitchFamily="18" charset="-128"/>
              <a:ea typeface="游明朝" panose="02020400000000000000" pitchFamily="18" charset="-128"/>
              <a:cs typeface="Times New Roman" panose="02020603050405020304" pitchFamily="18" charset="0"/>
            </a:endParaRPr>
          </a:p>
          <a:p>
            <a:pPr indent="139700" algn="just"/>
            <a:r>
              <a:rPr lang="ja-JP" altLang="en-US" sz="1800" b="1" kern="100" dirty="0">
                <a:solidFill>
                  <a:schemeClr val="accent5"/>
                </a:solidFill>
                <a:latin typeface="游明朝" panose="02020400000000000000" pitchFamily="18" charset="-128"/>
                <a:ea typeface="游明朝" panose="02020400000000000000" pitchFamily="18" charset="-128"/>
                <a:cs typeface="Times New Roman" panose="02020603050405020304" pitchFamily="18" charset="0"/>
              </a:rPr>
              <a:t>～～～～～～～～～～～～～～～</a:t>
            </a:r>
            <a:endParaRPr lang="en-US" altLang="ja-JP" sz="1800" b="1" kern="100" dirty="0">
              <a:solidFill>
                <a:schemeClr val="accent5"/>
              </a:solidFill>
              <a:latin typeface="游明朝" panose="02020400000000000000" pitchFamily="18" charset="-128"/>
              <a:ea typeface="游明朝" panose="02020400000000000000" pitchFamily="18" charset="-128"/>
              <a:cs typeface="Times New Roman" panose="02020603050405020304" pitchFamily="18" charset="0"/>
            </a:endParaRPr>
          </a:p>
          <a:p>
            <a:pPr indent="139700" algn="just"/>
            <a:r>
              <a:rPr lang="en-US" altLang="ja-JP" sz="1800" b="1" kern="100" dirty="0">
                <a:solidFill>
                  <a:schemeClr val="accent5"/>
                </a:solidFill>
                <a:latin typeface="游明朝" panose="02020400000000000000" pitchFamily="18" charset="-128"/>
                <a:ea typeface="游明朝" panose="02020400000000000000" pitchFamily="18" charset="-128"/>
                <a:cs typeface="Times New Roman" panose="02020603050405020304" pitchFamily="18" charset="0"/>
              </a:rPr>
              <a:t>12</a:t>
            </a:r>
            <a:r>
              <a:rPr lang="ja-JP" altLang="en-US" sz="1800" b="1" kern="100" dirty="0">
                <a:solidFill>
                  <a:schemeClr val="accent5"/>
                </a:solidFill>
                <a:latin typeface="游明朝" panose="02020400000000000000" pitchFamily="18" charset="-128"/>
                <a:ea typeface="游明朝" panose="02020400000000000000" pitchFamily="18" charset="-128"/>
                <a:cs typeface="Times New Roman" panose="02020603050405020304" pitchFamily="18" charset="0"/>
              </a:rPr>
              <a:t>月：インド、中近東、海外進出</a:t>
            </a:r>
            <a:endParaRPr lang="en-US" altLang="ja-JP" sz="1800" b="1" kern="100" dirty="0">
              <a:solidFill>
                <a:schemeClr val="accent5"/>
              </a:solidFill>
              <a:latin typeface="游明朝" panose="02020400000000000000" pitchFamily="18" charset="-128"/>
              <a:ea typeface="游明朝" panose="02020400000000000000" pitchFamily="18" charset="-128"/>
              <a:cs typeface="Times New Roman" panose="02020603050405020304" pitchFamily="18" charset="0"/>
            </a:endParaRPr>
          </a:p>
          <a:p>
            <a:pPr indent="139700" algn="just"/>
            <a:r>
              <a:rPr lang="ja-JP" altLang="en-US" sz="1800" b="1" kern="100" dirty="0">
                <a:solidFill>
                  <a:schemeClr val="accent5"/>
                </a:solidFill>
                <a:latin typeface="游明朝" panose="02020400000000000000" pitchFamily="18" charset="-128"/>
                <a:ea typeface="游明朝" panose="02020400000000000000" pitchFamily="18" charset="-128"/>
                <a:cs typeface="Times New Roman" panose="02020603050405020304" pitchFamily="18" charset="0"/>
              </a:rPr>
              <a:t>～～～～～～～～～～～～～～～</a:t>
            </a:r>
            <a:endParaRPr lang="en-US" altLang="ja-JP" sz="1800" b="1" kern="100" dirty="0">
              <a:solidFill>
                <a:schemeClr val="accent5"/>
              </a:solidFill>
              <a:latin typeface="游明朝" panose="02020400000000000000" pitchFamily="18" charset="-128"/>
              <a:ea typeface="游明朝" panose="02020400000000000000" pitchFamily="18" charset="-128"/>
              <a:cs typeface="Times New Roman" panose="02020603050405020304" pitchFamily="18" charset="0"/>
            </a:endParaRPr>
          </a:p>
          <a:p>
            <a:pPr indent="139700" algn="just"/>
            <a:r>
              <a:rPr lang="ja-JP" altLang="en-US" sz="1800" b="1" kern="100" dirty="0">
                <a:solidFill>
                  <a:schemeClr val="accent5"/>
                </a:solidFill>
                <a:latin typeface="游明朝" panose="02020400000000000000" pitchFamily="18" charset="-128"/>
                <a:ea typeface="游明朝" panose="02020400000000000000" pitchFamily="18" charset="-128"/>
                <a:cs typeface="Times New Roman" panose="02020603050405020304" pitchFamily="18" charset="0"/>
              </a:rPr>
              <a:t>１月：欧州、米国</a:t>
            </a:r>
            <a:endParaRPr lang="en-US" altLang="ja-JP" sz="1800" b="1" kern="100" dirty="0">
              <a:solidFill>
                <a:schemeClr val="accent5"/>
              </a:solidFill>
              <a:latin typeface="游明朝" panose="02020400000000000000" pitchFamily="18" charset="-128"/>
              <a:ea typeface="游明朝" panose="02020400000000000000" pitchFamily="18" charset="-128"/>
              <a:cs typeface="Times New Roman" panose="02020603050405020304" pitchFamily="18" charset="0"/>
            </a:endParaRPr>
          </a:p>
          <a:p>
            <a:pPr indent="139700" algn="just"/>
            <a:r>
              <a:rPr lang="ja-JP" altLang="en-US" sz="1800" b="1" kern="100" dirty="0">
                <a:solidFill>
                  <a:schemeClr val="accent5"/>
                </a:solidFill>
                <a:latin typeface="游明朝" panose="02020400000000000000" pitchFamily="18" charset="-128"/>
                <a:ea typeface="游明朝" panose="02020400000000000000" pitchFamily="18" charset="-128"/>
                <a:cs typeface="Times New Roman" panose="02020603050405020304" pitchFamily="18" charset="0"/>
              </a:rPr>
              <a:t>～～～～～～～～～～～～～～～</a:t>
            </a:r>
            <a:endParaRPr lang="en-US" altLang="ja-JP" sz="1800" b="1" kern="100" dirty="0">
              <a:solidFill>
                <a:schemeClr val="accent5"/>
              </a:solidFill>
              <a:latin typeface="游明朝" panose="02020400000000000000" pitchFamily="18" charset="-128"/>
              <a:ea typeface="游明朝" panose="02020400000000000000" pitchFamily="18" charset="-128"/>
              <a:cs typeface="Times New Roman" panose="02020603050405020304" pitchFamily="18" charset="0"/>
            </a:endParaRPr>
          </a:p>
          <a:p>
            <a:pPr indent="139700" algn="just"/>
            <a:r>
              <a:rPr lang="ja-JP" altLang="en-US" sz="1800" b="1" kern="100" dirty="0">
                <a:solidFill>
                  <a:schemeClr val="accent5"/>
                </a:solidFill>
                <a:latin typeface="游明朝" panose="02020400000000000000" pitchFamily="18" charset="-128"/>
                <a:ea typeface="游明朝" panose="02020400000000000000" pitchFamily="18" charset="-128"/>
                <a:cs typeface="Times New Roman" panose="02020603050405020304" pitchFamily="18" charset="0"/>
              </a:rPr>
              <a:t>２月：中国、海外貿易実務</a:t>
            </a:r>
            <a:endParaRPr lang="en-US" altLang="ja-JP" sz="1800" b="1" kern="100" dirty="0">
              <a:solidFill>
                <a:schemeClr val="accent5"/>
              </a:solidFill>
              <a:latin typeface="游明朝" panose="02020400000000000000" pitchFamily="18" charset="-128"/>
              <a:ea typeface="游明朝" panose="02020400000000000000" pitchFamily="18" charset="-128"/>
              <a:cs typeface="Times New Roman" panose="02020603050405020304" pitchFamily="18" charset="0"/>
            </a:endParaRPr>
          </a:p>
          <a:p>
            <a:pPr indent="139700" algn="just"/>
            <a:r>
              <a:rPr lang="ja-JP" altLang="en-US" sz="1800" b="1" kern="100" dirty="0">
                <a:solidFill>
                  <a:schemeClr val="accent5"/>
                </a:solidFill>
                <a:latin typeface="游明朝" panose="02020400000000000000" pitchFamily="18" charset="-128"/>
                <a:ea typeface="游明朝" panose="02020400000000000000" pitchFamily="18" charset="-128"/>
                <a:cs typeface="Times New Roman" panose="02020603050405020304" pitchFamily="18" charset="0"/>
              </a:rPr>
              <a:t>～～～～～～～～～～～～</a:t>
            </a:r>
          </a:p>
          <a:p>
            <a:pPr indent="139700" algn="just"/>
            <a:r>
              <a:rPr lang="ja-JP" altLang="en-US" sz="1800" b="1" kern="100" dirty="0">
                <a:solidFill>
                  <a:schemeClr val="accent5"/>
                </a:solidFill>
                <a:latin typeface="游明朝" panose="02020400000000000000" pitchFamily="18" charset="-128"/>
                <a:ea typeface="游明朝" panose="02020400000000000000" pitchFamily="18" charset="-128"/>
                <a:cs typeface="Times New Roman" panose="02020603050405020304" pitchFamily="18" charset="0"/>
              </a:rPr>
              <a:t>３月：台湾、韓国、海外貿易実務</a:t>
            </a:r>
            <a:endParaRPr lang="en-US" altLang="ja-JP" sz="1800" b="1" kern="100" dirty="0">
              <a:solidFill>
                <a:schemeClr val="accent5"/>
              </a:solidFill>
              <a:latin typeface="游明朝" panose="02020400000000000000" pitchFamily="18" charset="-128"/>
              <a:ea typeface="游明朝" panose="02020400000000000000" pitchFamily="18" charset="-128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086721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indefinite"/>
                                        <p:tgtEl>
                                          <p:spTgt spid="304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7" dur="indefinite"/>
                                        <p:tgtEl>
                                          <p:spTgt spid="3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23554_chirashi_bounenkai.potx" id="{516B45CA-9356-4FB2-8022-8B80380EAC8E}" vid="{7A03B05D-7FE9-4593-BD2B-E5710B1626B7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Slice</Template>
  <TotalTime>2294</TotalTime>
  <Words>507</Words>
  <Application>Microsoft Office PowerPoint</Application>
  <PresentationFormat>ユーザー設定</PresentationFormat>
  <Paragraphs>85</Paragraphs>
  <Slides>2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10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2</vt:i4>
      </vt:variant>
    </vt:vector>
  </HeadingPairs>
  <TitlesOfParts>
    <vt:vector size="13" baseType="lpstr">
      <vt:lpstr>HGPｺﾞｼｯｸE</vt:lpstr>
      <vt:lpstr>HGSｺﾞｼｯｸE</vt:lpstr>
      <vt:lpstr>HGｺﾞｼｯｸE</vt:lpstr>
      <vt:lpstr>Microsoft YaHei UI</vt:lpstr>
      <vt:lpstr>ＭＳ 明朝</vt:lpstr>
      <vt:lpstr>メイリオ</vt:lpstr>
      <vt:lpstr>游明朝</vt:lpstr>
      <vt:lpstr>Arial</vt:lpstr>
      <vt:lpstr>Calibri</vt:lpstr>
      <vt:lpstr>Calibri Light</vt:lpstr>
      <vt:lpstr>Office テーマ</vt:lpstr>
      <vt:lpstr>PowerPoint プレゼンテーション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周</dc:creator>
  <cp:lastModifiedBy>周</cp:lastModifiedBy>
  <cp:revision>47</cp:revision>
  <cp:lastPrinted>2023-11-01T04:27:51Z</cp:lastPrinted>
  <dcterms:created xsi:type="dcterms:W3CDTF">2022-06-28T00:15:46Z</dcterms:created>
  <dcterms:modified xsi:type="dcterms:W3CDTF">2024-07-29T04:30:26Z</dcterms:modified>
</cp:coreProperties>
</file>