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5" autoAdjust="0"/>
    <p:restoredTop sz="96548" autoAdjust="0"/>
  </p:normalViewPr>
  <p:slideViewPr>
    <p:cSldViewPr snapToGrid="0">
      <p:cViewPr varScale="1">
        <p:scale>
          <a:sx n="48" d="100"/>
          <a:sy n="48" d="100"/>
        </p:scale>
        <p:origin x="2244"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2021/11/24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034769" y="2212015"/>
              <a:ext cx="5309520" cy="544504"/>
              <a:chOff x="1034769" y="2178562"/>
              <a:chExt cx="5309520" cy="544504"/>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034769" y="2334429"/>
                <a:ext cx="5309520" cy="38863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　年　月　日　時　分　～　時　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96180" y="8686459"/>
              <a:ext cx="4867595" cy="215444"/>
            </a:xfrm>
            <a:prstGeom prst="rect">
              <a:avLst/>
            </a:prstGeom>
          </p:spPr>
          <p:txBody>
            <a:bodyPr wrap="square">
              <a:spAutoFit/>
            </a:bodyPr>
            <a:lstStyle/>
            <a:p>
              <a:r>
                <a:rPr kumimoji="1" lang="en-US" altLang="ja-JP" sz="800" dirty="0"/>
                <a:t>Ex:</a:t>
              </a:r>
              <a:r>
                <a:rPr kumimoji="1" lang="ja-JP" altLang="en-US" sz="800" dirty="0"/>
                <a:t>クラシックコンサートのため、大声は出ません。ファンクラブとの調整により声援が出ません。</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別紙１</a:t>
            </a: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（開催案内等の</a:t>
            </a:r>
            <a:r>
              <a:rPr kumimoji="1" lang="en-US" altLang="ja-JP" sz="1200" b="1" dirty="0">
                <a:latin typeface="メイリオ" panose="020B0604030504040204" pitchFamily="50" charset="-128"/>
                <a:ea typeface="メイリオ" panose="020B0604030504040204" pitchFamily="50" charset="-128"/>
              </a:rPr>
              <a:t>URL</a:t>
            </a:r>
            <a:r>
              <a:rPr kumimoji="1" lang="ja-JP" altLang="en-US" sz="1200" b="1" dirty="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1927860" y="7780823"/>
              <a:ext cx="235072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正方形/長方形 88"/>
          <p:cNvSpPr/>
          <p:nvPr/>
        </p:nvSpPr>
        <p:spPr>
          <a:xfrm>
            <a:off x="182223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1043</Words>
  <Application>Microsoft Office PowerPoint</Application>
  <PresentationFormat>A4 210 x 297 mm</PresentationFormat>
  <Paragraphs>91</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山﨑 絵美</dc:creator>
  <cp:lastModifiedBy>山﨑 絵美</cp:lastModifiedBy>
  <cp:revision>1</cp:revision>
  <dcterms:modified xsi:type="dcterms:W3CDTF">2021-11-24T04:44:26Z</dcterms:modified>
</cp:coreProperties>
</file>